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6" r:id="rId1"/>
  </p:sldMasterIdLst>
  <p:notesMasterIdLst>
    <p:notesMasterId r:id="rId26"/>
  </p:notesMasterIdLst>
  <p:handoutMasterIdLst>
    <p:handoutMasterId r:id="rId27"/>
  </p:handoutMasterIdLst>
  <p:sldIdLst>
    <p:sldId id="357" r:id="rId2"/>
    <p:sldId id="353" r:id="rId3"/>
    <p:sldId id="284" r:id="rId4"/>
    <p:sldId id="287" r:id="rId5"/>
    <p:sldId id="290" r:id="rId6"/>
    <p:sldId id="303" r:id="rId7"/>
    <p:sldId id="294" r:id="rId8"/>
    <p:sldId id="293" r:id="rId9"/>
    <p:sldId id="291" r:id="rId10"/>
    <p:sldId id="295" r:id="rId11"/>
    <p:sldId id="356" r:id="rId12"/>
    <p:sldId id="325" r:id="rId13"/>
    <p:sldId id="307" r:id="rId14"/>
    <p:sldId id="304" r:id="rId15"/>
    <p:sldId id="308" r:id="rId16"/>
    <p:sldId id="309" r:id="rId17"/>
    <p:sldId id="334" r:id="rId18"/>
    <p:sldId id="335" r:id="rId19"/>
    <p:sldId id="355" r:id="rId20"/>
    <p:sldId id="354" r:id="rId21"/>
    <p:sldId id="316" r:id="rId22"/>
    <p:sldId id="317" r:id="rId23"/>
    <p:sldId id="322" r:id="rId24"/>
    <p:sldId id="352" r:id="rId2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bg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bg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bg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bg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bg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bg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bg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bg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bg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003366"/>
    <a:srgbClr val="292929"/>
    <a:srgbClr val="5F5F5F"/>
    <a:srgbClr val="B2B2B2"/>
    <a:srgbClr val="FF0000"/>
    <a:srgbClr val="A50021"/>
    <a:srgbClr val="CC33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6" autoAdjust="0"/>
    <p:restoredTop sz="86339" autoAdjust="0"/>
  </p:normalViewPr>
  <p:slideViewPr>
    <p:cSldViewPr>
      <p:cViewPr varScale="1">
        <p:scale>
          <a:sx n="71" d="100"/>
          <a:sy n="71" d="100"/>
        </p:scale>
        <p:origin x="-91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98"/>
    </p:cViewPr>
  </p:sorterViewPr>
  <p:notesViewPr>
    <p:cSldViewPr>
      <p:cViewPr varScale="1">
        <p:scale>
          <a:sx n="66" d="100"/>
          <a:sy n="66" d="100"/>
        </p:scale>
        <p:origin x="-1651" y="-8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566913-6ABF-4D8D-AD85-BB0A3EB6C2D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805F30-206D-437F-A4C1-B3DC188B5CEC}">
      <dgm:prSet phldrT="[Text]" custT="1"/>
      <dgm:spPr/>
      <dgm:t>
        <a:bodyPr/>
        <a:lstStyle/>
        <a:p>
          <a:r>
            <a:rPr lang="en-US" sz="2800" dirty="0" smtClean="0"/>
            <a:t>Shareholders</a:t>
          </a:r>
          <a:endParaRPr lang="en-US" sz="2800" dirty="0"/>
        </a:p>
      </dgm:t>
    </dgm:pt>
    <dgm:pt modelId="{F457E4B3-2E47-4D95-A96B-7FA355186D2E}" type="parTrans" cxnId="{039A32FC-CD3B-4AD0-8F35-C1958937A5D9}">
      <dgm:prSet/>
      <dgm:spPr/>
      <dgm:t>
        <a:bodyPr/>
        <a:lstStyle/>
        <a:p>
          <a:endParaRPr lang="en-US"/>
        </a:p>
      </dgm:t>
    </dgm:pt>
    <dgm:pt modelId="{096ACACD-0580-49D4-817B-175DCD02765B}" type="sibTrans" cxnId="{039A32FC-CD3B-4AD0-8F35-C1958937A5D9}">
      <dgm:prSet/>
      <dgm:spPr/>
      <dgm:t>
        <a:bodyPr/>
        <a:lstStyle/>
        <a:p>
          <a:endParaRPr lang="en-US"/>
        </a:p>
      </dgm:t>
    </dgm:pt>
    <dgm:pt modelId="{EE212C8D-BEF8-47E2-B549-16D770648DBD}">
      <dgm:prSet phldrT="[Text]" custT="1"/>
      <dgm:spPr/>
      <dgm:t>
        <a:bodyPr/>
        <a:lstStyle/>
        <a:p>
          <a:r>
            <a:rPr lang="en-US" sz="1800" dirty="0" smtClean="0"/>
            <a:t>Board of Directors</a:t>
          </a:r>
          <a:endParaRPr lang="en-US" sz="1800" dirty="0"/>
        </a:p>
      </dgm:t>
    </dgm:pt>
    <dgm:pt modelId="{5CD6C1F8-C674-4BB7-BFC3-08CFA364417B}" type="parTrans" cxnId="{4978855D-3314-4E13-9048-E5F88A78C41F}">
      <dgm:prSet/>
      <dgm:spPr/>
      <dgm:t>
        <a:bodyPr/>
        <a:lstStyle/>
        <a:p>
          <a:endParaRPr lang="en-US" dirty="0"/>
        </a:p>
      </dgm:t>
    </dgm:pt>
    <dgm:pt modelId="{37D92065-CFC6-4E6B-9A60-6D149CDA3C51}" type="sibTrans" cxnId="{4978855D-3314-4E13-9048-E5F88A78C41F}">
      <dgm:prSet/>
      <dgm:spPr/>
      <dgm:t>
        <a:bodyPr/>
        <a:lstStyle/>
        <a:p>
          <a:endParaRPr lang="en-US"/>
        </a:p>
      </dgm:t>
    </dgm:pt>
    <dgm:pt modelId="{79B3F3C7-A33F-4937-B85E-8609BAF0FA2F}">
      <dgm:prSet phldrT="[Text]" custT="1"/>
      <dgm:spPr/>
      <dgm:t>
        <a:bodyPr/>
        <a:lstStyle/>
        <a:p>
          <a:r>
            <a:rPr lang="en-US" sz="1400" dirty="0" smtClean="0"/>
            <a:t>Chairman/</a:t>
          </a:r>
          <a:br>
            <a:rPr lang="en-US" sz="1400" dirty="0" smtClean="0"/>
          </a:br>
          <a:r>
            <a:rPr lang="en-US" sz="1400" dirty="0" smtClean="0"/>
            <a:t>Lead Director</a:t>
          </a:r>
          <a:endParaRPr lang="en-US" sz="1400" dirty="0"/>
        </a:p>
      </dgm:t>
    </dgm:pt>
    <dgm:pt modelId="{DA484C92-0E3E-4865-97D1-7CDCAAD9474E}" type="parTrans" cxnId="{F25FEBD4-704B-4128-833C-2AE1149287AC}">
      <dgm:prSet/>
      <dgm:spPr/>
      <dgm:t>
        <a:bodyPr/>
        <a:lstStyle/>
        <a:p>
          <a:endParaRPr lang="en-US" dirty="0"/>
        </a:p>
      </dgm:t>
    </dgm:pt>
    <dgm:pt modelId="{2671929A-045D-44FD-8475-B0E5DD3164B7}" type="sibTrans" cxnId="{F25FEBD4-704B-4128-833C-2AE1149287AC}">
      <dgm:prSet/>
      <dgm:spPr/>
      <dgm:t>
        <a:bodyPr/>
        <a:lstStyle/>
        <a:p>
          <a:endParaRPr lang="en-US"/>
        </a:p>
      </dgm:t>
    </dgm:pt>
    <dgm:pt modelId="{340F861E-0A04-4594-AC71-779A90374C93}">
      <dgm:prSet phldrT="[Text]" custT="1"/>
      <dgm:spPr/>
      <dgm:t>
        <a:bodyPr/>
        <a:lstStyle/>
        <a:p>
          <a:r>
            <a:rPr lang="en-US" sz="1400" dirty="0" smtClean="0"/>
            <a:t>Governance and Nominating Committee</a:t>
          </a:r>
          <a:endParaRPr lang="en-US" sz="1400" dirty="0"/>
        </a:p>
      </dgm:t>
    </dgm:pt>
    <dgm:pt modelId="{97CC5DBF-82C6-4B2B-97FA-3B34292B1309}" type="parTrans" cxnId="{A58B821B-07AC-49B4-85D2-5C6623AE1BB2}">
      <dgm:prSet/>
      <dgm:spPr/>
      <dgm:t>
        <a:bodyPr/>
        <a:lstStyle/>
        <a:p>
          <a:endParaRPr lang="en-US" dirty="0"/>
        </a:p>
      </dgm:t>
    </dgm:pt>
    <dgm:pt modelId="{24D85B9D-6964-4181-A38C-BA0FE8AC18AF}" type="sibTrans" cxnId="{A58B821B-07AC-49B4-85D2-5C6623AE1BB2}">
      <dgm:prSet/>
      <dgm:spPr/>
      <dgm:t>
        <a:bodyPr/>
        <a:lstStyle/>
        <a:p>
          <a:endParaRPr lang="en-US"/>
        </a:p>
      </dgm:t>
    </dgm:pt>
    <dgm:pt modelId="{DE470C45-A390-43FF-BD8C-3C56002EF090}">
      <dgm:prSet phldrT="[Text]" custT="1"/>
      <dgm:spPr/>
      <dgm:t>
        <a:bodyPr/>
        <a:lstStyle/>
        <a:p>
          <a:r>
            <a:rPr lang="en-US" sz="1400" dirty="0" smtClean="0"/>
            <a:t>Compensation Committee</a:t>
          </a:r>
          <a:endParaRPr lang="en-US" sz="1400" dirty="0"/>
        </a:p>
      </dgm:t>
    </dgm:pt>
    <dgm:pt modelId="{44E8C340-420A-461E-AA0F-76C934152779}" type="parTrans" cxnId="{2291F111-754E-42B8-9974-A330240FC0F9}">
      <dgm:prSet/>
      <dgm:spPr/>
      <dgm:t>
        <a:bodyPr/>
        <a:lstStyle/>
        <a:p>
          <a:endParaRPr lang="en-US" dirty="0"/>
        </a:p>
      </dgm:t>
    </dgm:pt>
    <dgm:pt modelId="{1729CBF5-6418-40AE-86C9-1BEAC3B6D491}" type="sibTrans" cxnId="{2291F111-754E-42B8-9974-A330240FC0F9}">
      <dgm:prSet/>
      <dgm:spPr/>
      <dgm:t>
        <a:bodyPr/>
        <a:lstStyle/>
        <a:p>
          <a:endParaRPr lang="en-US"/>
        </a:p>
      </dgm:t>
    </dgm:pt>
    <dgm:pt modelId="{A72DF30C-F9D5-4F60-B547-B89B61F74588}">
      <dgm:prSet custT="1"/>
      <dgm:spPr/>
      <dgm:t>
        <a:bodyPr/>
        <a:lstStyle/>
        <a:p>
          <a:r>
            <a:rPr lang="en-US" sz="1400" dirty="0" smtClean="0"/>
            <a:t>Audit Committee</a:t>
          </a:r>
          <a:endParaRPr lang="en-US" sz="1400" dirty="0"/>
        </a:p>
      </dgm:t>
    </dgm:pt>
    <dgm:pt modelId="{E34BE883-DA43-4EB2-A8CD-F9A581D5A2E4}" type="parTrans" cxnId="{715D64A9-26C5-4D89-9E59-3184E55151BB}">
      <dgm:prSet/>
      <dgm:spPr/>
      <dgm:t>
        <a:bodyPr/>
        <a:lstStyle/>
        <a:p>
          <a:endParaRPr lang="en-US" dirty="0"/>
        </a:p>
      </dgm:t>
    </dgm:pt>
    <dgm:pt modelId="{2D53B36D-8410-437E-ABEF-52D9A98DD8FC}" type="sibTrans" cxnId="{715D64A9-26C5-4D89-9E59-3184E55151BB}">
      <dgm:prSet/>
      <dgm:spPr/>
      <dgm:t>
        <a:bodyPr/>
        <a:lstStyle/>
        <a:p>
          <a:endParaRPr lang="en-US"/>
        </a:p>
      </dgm:t>
    </dgm:pt>
    <dgm:pt modelId="{F606BDCF-53B3-4C82-B295-12854249EC36}">
      <dgm:prSet custT="1"/>
      <dgm:spPr/>
      <dgm:t>
        <a:bodyPr/>
        <a:lstStyle/>
        <a:p>
          <a:r>
            <a:rPr lang="en-US" sz="1400" dirty="0" smtClean="0"/>
            <a:t>CEO</a:t>
          </a:r>
          <a:endParaRPr lang="en-US" sz="1400" dirty="0"/>
        </a:p>
      </dgm:t>
    </dgm:pt>
    <dgm:pt modelId="{078DD139-4103-417E-A33F-31F4BF9EF24C}" type="parTrans" cxnId="{FD141330-221B-4D21-99A5-FD12299F5884}">
      <dgm:prSet/>
      <dgm:spPr/>
      <dgm:t>
        <a:bodyPr/>
        <a:lstStyle/>
        <a:p>
          <a:endParaRPr lang="en-US" dirty="0"/>
        </a:p>
      </dgm:t>
    </dgm:pt>
    <dgm:pt modelId="{A0383F87-8159-4938-A2E0-8FB990A16620}" type="sibTrans" cxnId="{FD141330-221B-4D21-99A5-FD12299F5884}">
      <dgm:prSet/>
      <dgm:spPr/>
      <dgm:t>
        <a:bodyPr/>
        <a:lstStyle/>
        <a:p>
          <a:endParaRPr lang="en-US"/>
        </a:p>
      </dgm:t>
    </dgm:pt>
    <dgm:pt modelId="{4E73FFE4-3318-4AA4-8A55-71AACBBE9F19}">
      <dgm:prSet custT="1"/>
      <dgm:spPr/>
      <dgm:t>
        <a:bodyPr/>
        <a:lstStyle/>
        <a:p>
          <a:r>
            <a:rPr lang="en-US" sz="1800" dirty="0" smtClean="0"/>
            <a:t>Management and Employees</a:t>
          </a:r>
          <a:endParaRPr lang="en-US" sz="1800" dirty="0"/>
        </a:p>
      </dgm:t>
    </dgm:pt>
    <dgm:pt modelId="{A3E5D08B-BCE2-4057-B5C9-A1E1066AC5C1}" type="parTrans" cxnId="{D4DE5EE2-F5E5-4BDA-B406-975DA1231D17}">
      <dgm:prSet/>
      <dgm:spPr/>
      <dgm:t>
        <a:bodyPr/>
        <a:lstStyle/>
        <a:p>
          <a:endParaRPr lang="en-US" dirty="0"/>
        </a:p>
      </dgm:t>
    </dgm:pt>
    <dgm:pt modelId="{CFB5E615-6505-4B3A-8774-4FA9F9889D2C}" type="sibTrans" cxnId="{D4DE5EE2-F5E5-4BDA-B406-975DA1231D17}">
      <dgm:prSet/>
      <dgm:spPr/>
      <dgm:t>
        <a:bodyPr/>
        <a:lstStyle/>
        <a:p>
          <a:endParaRPr lang="en-US"/>
        </a:p>
      </dgm:t>
    </dgm:pt>
    <dgm:pt modelId="{CE3FC009-CF3C-4E49-89FF-24D35818C2E5}">
      <dgm:prSet/>
      <dgm:spPr/>
      <dgm:t>
        <a:bodyPr/>
        <a:lstStyle/>
        <a:p>
          <a:r>
            <a:rPr lang="en-US" dirty="0" smtClean="0"/>
            <a:t>Internal Audit</a:t>
          </a:r>
          <a:endParaRPr lang="en-US" dirty="0"/>
        </a:p>
      </dgm:t>
    </dgm:pt>
    <dgm:pt modelId="{34A06267-5FFF-4341-A691-11ADA5AF2324}" type="parTrans" cxnId="{F9F23E48-5316-41B8-8E65-A46C9E812DD5}">
      <dgm:prSet/>
      <dgm:spPr/>
      <dgm:t>
        <a:bodyPr/>
        <a:lstStyle/>
        <a:p>
          <a:endParaRPr lang="en-US" dirty="0"/>
        </a:p>
      </dgm:t>
    </dgm:pt>
    <dgm:pt modelId="{DA6C5187-667D-4FFE-A9CE-8421E878FEB5}" type="sibTrans" cxnId="{F9F23E48-5316-41B8-8E65-A46C9E812DD5}">
      <dgm:prSet/>
      <dgm:spPr/>
      <dgm:t>
        <a:bodyPr/>
        <a:lstStyle/>
        <a:p>
          <a:endParaRPr lang="en-US"/>
        </a:p>
      </dgm:t>
    </dgm:pt>
    <dgm:pt modelId="{B17BE241-D996-4ED2-9E62-2B791DCEB4FC}" type="pres">
      <dgm:prSet presAssocID="{C0566913-6ABF-4D8D-AD85-BB0A3EB6C2D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6936FCA-7532-4A34-9AD2-0535D9C23D38}" type="pres">
      <dgm:prSet presAssocID="{CD805F30-206D-437F-A4C1-B3DC188B5CEC}" presName="hierRoot1" presStyleCnt="0"/>
      <dgm:spPr/>
    </dgm:pt>
    <dgm:pt modelId="{96039048-5740-4724-8BF6-6E34877AF1BD}" type="pres">
      <dgm:prSet presAssocID="{CD805F30-206D-437F-A4C1-B3DC188B5CEC}" presName="composite" presStyleCnt="0"/>
      <dgm:spPr/>
    </dgm:pt>
    <dgm:pt modelId="{16756886-D9BA-405B-86CA-901663C29724}" type="pres">
      <dgm:prSet presAssocID="{CD805F30-206D-437F-A4C1-B3DC188B5CEC}" presName="background" presStyleLbl="node0" presStyleIdx="0" presStyleCnt="1"/>
      <dgm:spPr/>
    </dgm:pt>
    <dgm:pt modelId="{6362715F-E7DF-4F21-ABD4-0F975D14B9C7}" type="pres">
      <dgm:prSet presAssocID="{CD805F30-206D-437F-A4C1-B3DC188B5CEC}" presName="text" presStyleLbl="fgAcc0" presStyleIdx="0" presStyleCnt="1" custScaleX="2583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066A89-ADF2-45EB-AC2A-DFD2F049FDCF}" type="pres">
      <dgm:prSet presAssocID="{CD805F30-206D-437F-A4C1-B3DC188B5CEC}" presName="hierChild2" presStyleCnt="0"/>
      <dgm:spPr/>
    </dgm:pt>
    <dgm:pt modelId="{6C4C1463-DB01-47D7-9254-F02CE358CDED}" type="pres">
      <dgm:prSet presAssocID="{5CD6C1F8-C674-4BB7-BFC3-08CFA364417B}" presName="Name10" presStyleLbl="parChTrans1D2" presStyleIdx="0" presStyleCnt="1"/>
      <dgm:spPr/>
      <dgm:t>
        <a:bodyPr/>
        <a:lstStyle/>
        <a:p>
          <a:endParaRPr lang="en-US"/>
        </a:p>
      </dgm:t>
    </dgm:pt>
    <dgm:pt modelId="{0EC2DB73-C573-43A4-995A-0D6C3DDEB2EC}" type="pres">
      <dgm:prSet presAssocID="{EE212C8D-BEF8-47E2-B549-16D770648DBD}" presName="hierRoot2" presStyleCnt="0"/>
      <dgm:spPr/>
    </dgm:pt>
    <dgm:pt modelId="{0BAAAE99-458C-4BA9-844B-A0E99D3B0293}" type="pres">
      <dgm:prSet presAssocID="{EE212C8D-BEF8-47E2-B549-16D770648DBD}" presName="composite2" presStyleCnt="0"/>
      <dgm:spPr/>
    </dgm:pt>
    <dgm:pt modelId="{19C45852-A127-4715-AA2D-38D4D302723D}" type="pres">
      <dgm:prSet presAssocID="{EE212C8D-BEF8-47E2-B549-16D770648DBD}" presName="background2" presStyleLbl="node2" presStyleIdx="0" presStyleCnt="1"/>
      <dgm:spPr/>
    </dgm:pt>
    <dgm:pt modelId="{819D6DE3-D302-42C3-BE89-DF1CE6478C47}" type="pres">
      <dgm:prSet presAssocID="{EE212C8D-BEF8-47E2-B549-16D770648DBD}" presName="text2" presStyleLbl="fgAcc2" presStyleIdx="0" presStyleCnt="1" custScaleX="1834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CB6B7E-D9D4-4A45-B20C-5F5EDD13AD14}" type="pres">
      <dgm:prSet presAssocID="{EE212C8D-BEF8-47E2-B549-16D770648DBD}" presName="hierChild3" presStyleCnt="0"/>
      <dgm:spPr/>
    </dgm:pt>
    <dgm:pt modelId="{2482D13F-6B63-4AE3-8CA5-95FA876F1765}" type="pres">
      <dgm:prSet presAssocID="{DA484C92-0E3E-4865-97D1-7CDCAAD9474E}" presName="Name17" presStyleLbl="parChTrans1D3" presStyleIdx="0" presStyleCnt="1"/>
      <dgm:spPr/>
      <dgm:t>
        <a:bodyPr/>
        <a:lstStyle/>
        <a:p>
          <a:endParaRPr lang="en-US"/>
        </a:p>
      </dgm:t>
    </dgm:pt>
    <dgm:pt modelId="{251AC59F-6F7C-4E58-ABAE-29F4CAAE7BE4}" type="pres">
      <dgm:prSet presAssocID="{79B3F3C7-A33F-4937-B85E-8609BAF0FA2F}" presName="hierRoot3" presStyleCnt="0"/>
      <dgm:spPr/>
    </dgm:pt>
    <dgm:pt modelId="{CEFC399A-12DD-4D8F-AE19-B67774404711}" type="pres">
      <dgm:prSet presAssocID="{79B3F3C7-A33F-4937-B85E-8609BAF0FA2F}" presName="composite3" presStyleCnt="0"/>
      <dgm:spPr/>
    </dgm:pt>
    <dgm:pt modelId="{1908B92F-C4AF-4D31-97A2-258D686827F4}" type="pres">
      <dgm:prSet presAssocID="{79B3F3C7-A33F-4937-B85E-8609BAF0FA2F}" presName="background3" presStyleLbl="node3" presStyleIdx="0" presStyleCnt="1"/>
      <dgm:spPr/>
    </dgm:pt>
    <dgm:pt modelId="{E5072DEE-659F-4E29-8F39-EEA938F29A7A}" type="pres">
      <dgm:prSet presAssocID="{79B3F3C7-A33F-4937-B85E-8609BAF0FA2F}" presName="text3" presStyleLbl="fgAcc3" presStyleIdx="0" presStyleCnt="1" custScaleX="1570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3E2E51-EC91-49E2-8307-7AEFDA8C4DA6}" type="pres">
      <dgm:prSet presAssocID="{79B3F3C7-A33F-4937-B85E-8609BAF0FA2F}" presName="hierChild4" presStyleCnt="0"/>
      <dgm:spPr/>
    </dgm:pt>
    <dgm:pt modelId="{554A038A-8891-4E71-8DD4-3FB6C377553E}" type="pres">
      <dgm:prSet presAssocID="{97CC5DBF-82C6-4B2B-97FA-3B34292B1309}" presName="Name23" presStyleLbl="parChTrans1D4" presStyleIdx="0" presStyleCnt="6"/>
      <dgm:spPr/>
      <dgm:t>
        <a:bodyPr/>
        <a:lstStyle/>
        <a:p>
          <a:endParaRPr lang="en-US"/>
        </a:p>
      </dgm:t>
    </dgm:pt>
    <dgm:pt modelId="{1225F47E-B167-40FD-9CB1-716FF628C3CC}" type="pres">
      <dgm:prSet presAssocID="{340F861E-0A04-4594-AC71-779A90374C93}" presName="hierRoot4" presStyleCnt="0"/>
      <dgm:spPr/>
    </dgm:pt>
    <dgm:pt modelId="{5E2470F0-8752-4AE8-9EF2-784805C04129}" type="pres">
      <dgm:prSet presAssocID="{340F861E-0A04-4594-AC71-779A90374C93}" presName="composite4" presStyleCnt="0"/>
      <dgm:spPr/>
    </dgm:pt>
    <dgm:pt modelId="{C47C1B83-AA8A-4C38-B5FC-B19EC2233911}" type="pres">
      <dgm:prSet presAssocID="{340F861E-0A04-4594-AC71-779A90374C93}" presName="background4" presStyleLbl="node4" presStyleIdx="0" presStyleCnt="6"/>
      <dgm:spPr/>
    </dgm:pt>
    <dgm:pt modelId="{E70F99A9-CE2A-4B5C-A4E4-B897EA515B42}" type="pres">
      <dgm:prSet presAssocID="{340F861E-0A04-4594-AC71-779A90374C93}" presName="text4" presStyleLbl="fgAcc4" presStyleIdx="0" presStyleCnt="6" custScaleX="154764" custScaleY="1123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985CFD-BB73-4E36-A004-D97ED55F0B9D}" type="pres">
      <dgm:prSet presAssocID="{340F861E-0A04-4594-AC71-779A90374C93}" presName="hierChild5" presStyleCnt="0"/>
      <dgm:spPr/>
    </dgm:pt>
    <dgm:pt modelId="{8D34BBC3-0381-43EC-93DC-C5793701DB5B}" type="pres">
      <dgm:prSet presAssocID="{44E8C340-420A-461E-AA0F-76C934152779}" presName="Name23" presStyleLbl="parChTrans1D4" presStyleIdx="1" presStyleCnt="6"/>
      <dgm:spPr/>
      <dgm:t>
        <a:bodyPr/>
        <a:lstStyle/>
        <a:p>
          <a:endParaRPr lang="en-US"/>
        </a:p>
      </dgm:t>
    </dgm:pt>
    <dgm:pt modelId="{25660CD0-0A59-45A6-A2A6-50E7C0A26173}" type="pres">
      <dgm:prSet presAssocID="{DE470C45-A390-43FF-BD8C-3C56002EF090}" presName="hierRoot4" presStyleCnt="0"/>
      <dgm:spPr/>
    </dgm:pt>
    <dgm:pt modelId="{654729B6-884A-4FD1-84C5-97AFBEE665DF}" type="pres">
      <dgm:prSet presAssocID="{DE470C45-A390-43FF-BD8C-3C56002EF090}" presName="composite4" presStyleCnt="0"/>
      <dgm:spPr/>
    </dgm:pt>
    <dgm:pt modelId="{CE7294F4-FE5C-49E4-B41D-2447E9F4AA54}" type="pres">
      <dgm:prSet presAssocID="{DE470C45-A390-43FF-BD8C-3C56002EF090}" presName="background4" presStyleLbl="node4" presStyleIdx="1" presStyleCnt="6"/>
      <dgm:spPr/>
    </dgm:pt>
    <dgm:pt modelId="{CB5D1907-5E50-420D-9934-40C95DC66E78}" type="pres">
      <dgm:prSet presAssocID="{DE470C45-A390-43FF-BD8C-3C56002EF090}" presName="text4" presStyleLbl="fgAcc4" presStyleIdx="1" presStyleCnt="6" custScaleX="134990" custScaleY="1140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B27853-4002-4529-A300-6072610E1369}" type="pres">
      <dgm:prSet presAssocID="{DE470C45-A390-43FF-BD8C-3C56002EF090}" presName="hierChild5" presStyleCnt="0"/>
      <dgm:spPr/>
    </dgm:pt>
    <dgm:pt modelId="{384C8919-400F-4914-8DDA-09B33E3A92F7}" type="pres">
      <dgm:prSet presAssocID="{E34BE883-DA43-4EB2-A8CD-F9A581D5A2E4}" presName="Name23" presStyleLbl="parChTrans1D4" presStyleIdx="2" presStyleCnt="6"/>
      <dgm:spPr/>
      <dgm:t>
        <a:bodyPr/>
        <a:lstStyle/>
        <a:p>
          <a:endParaRPr lang="en-US"/>
        </a:p>
      </dgm:t>
    </dgm:pt>
    <dgm:pt modelId="{333E9AF5-9828-4F91-B646-1A10A74C7FFD}" type="pres">
      <dgm:prSet presAssocID="{A72DF30C-F9D5-4F60-B547-B89B61F74588}" presName="hierRoot4" presStyleCnt="0"/>
      <dgm:spPr/>
    </dgm:pt>
    <dgm:pt modelId="{80E6646A-AAB7-40B2-8F85-6E93441AC045}" type="pres">
      <dgm:prSet presAssocID="{A72DF30C-F9D5-4F60-B547-B89B61F74588}" presName="composite4" presStyleCnt="0"/>
      <dgm:spPr/>
    </dgm:pt>
    <dgm:pt modelId="{6A8BABE9-8406-4A8F-928E-BB889B011296}" type="pres">
      <dgm:prSet presAssocID="{A72DF30C-F9D5-4F60-B547-B89B61F74588}" presName="background4" presStyleLbl="node4" presStyleIdx="2" presStyleCnt="6"/>
      <dgm:spPr/>
    </dgm:pt>
    <dgm:pt modelId="{4F99C347-806B-439A-BA45-A4CF6FF1A00A}" type="pres">
      <dgm:prSet presAssocID="{A72DF30C-F9D5-4F60-B547-B89B61F74588}" presName="text4" presStyleLbl="fgAcc4" presStyleIdx="2" presStyleCnt="6" custScaleX="142782" custScaleY="1140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A7B734-951C-4050-9A9D-BA55666B5C42}" type="pres">
      <dgm:prSet presAssocID="{A72DF30C-F9D5-4F60-B547-B89B61F74588}" presName="hierChild5" presStyleCnt="0"/>
      <dgm:spPr/>
    </dgm:pt>
    <dgm:pt modelId="{8064073B-39B8-42CF-A94C-7C3456877D1C}" type="pres">
      <dgm:prSet presAssocID="{34A06267-5FFF-4341-A691-11ADA5AF2324}" presName="Name23" presStyleLbl="parChTrans1D4" presStyleIdx="3" presStyleCnt="6"/>
      <dgm:spPr/>
      <dgm:t>
        <a:bodyPr/>
        <a:lstStyle/>
        <a:p>
          <a:endParaRPr lang="en-US"/>
        </a:p>
      </dgm:t>
    </dgm:pt>
    <dgm:pt modelId="{1B3670AC-D0B4-4875-B1E8-F04D96B7AF1D}" type="pres">
      <dgm:prSet presAssocID="{CE3FC009-CF3C-4E49-89FF-24D35818C2E5}" presName="hierRoot4" presStyleCnt="0"/>
      <dgm:spPr/>
    </dgm:pt>
    <dgm:pt modelId="{CD92ADB1-45BA-4DEC-A4D6-E4BD6F60B32E}" type="pres">
      <dgm:prSet presAssocID="{CE3FC009-CF3C-4E49-89FF-24D35818C2E5}" presName="composite4" presStyleCnt="0"/>
      <dgm:spPr/>
    </dgm:pt>
    <dgm:pt modelId="{35CD5B9E-BD03-45C3-942B-F761CB9523A4}" type="pres">
      <dgm:prSet presAssocID="{CE3FC009-CF3C-4E49-89FF-24D35818C2E5}" presName="background4" presStyleLbl="node4" presStyleIdx="3" presStyleCnt="6"/>
      <dgm:spPr/>
    </dgm:pt>
    <dgm:pt modelId="{4BFC2975-9B4F-4C9B-AD1B-819B95423918}" type="pres">
      <dgm:prSet presAssocID="{CE3FC009-CF3C-4E49-89FF-24D35818C2E5}" presName="text4" presStyleLbl="fgAcc4" presStyleIdx="3" presStyleCnt="6" custScaleX="88424" custScaleY="528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06B640-4647-4A22-9F21-8FB0ECA1B712}" type="pres">
      <dgm:prSet presAssocID="{CE3FC009-CF3C-4E49-89FF-24D35818C2E5}" presName="hierChild5" presStyleCnt="0"/>
      <dgm:spPr/>
    </dgm:pt>
    <dgm:pt modelId="{99B7370D-E90D-4A59-971D-A1BF684650A8}" type="pres">
      <dgm:prSet presAssocID="{078DD139-4103-417E-A33F-31F4BF9EF24C}" presName="Name23" presStyleLbl="parChTrans1D4" presStyleIdx="4" presStyleCnt="6"/>
      <dgm:spPr/>
      <dgm:t>
        <a:bodyPr/>
        <a:lstStyle/>
        <a:p>
          <a:endParaRPr lang="en-US"/>
        </a:p>
      </dgm:t>
    </dgm:pt>
    <dgm:pt modelId="{5F68ABE5-F0A3-48FC-8A0D-E0238A5F5CEB}" type="pres">
      <dgm:prSet presAssocID="{F606BDCF-53B3-4C82-B295-12854249EC36}" presName="hierRoot4" presStyleCnt="0"/>
      <dgm:spPr/>
    </dgm:pt>
    <dgm:pt modelId="{5C61A997-5358-46FE-837F-3EDB65B342F2}" type="pres">
      <dgm:prSet presAssocID="{F606BDCF-53B3-4C82-B295-12854249EC36}" presName="composite4" presStyleCnt="0"/>
      <dgm:spPr/>
    </dgm:pt>
    <dgm:pt modelId="{515894AE-7B8E-4147-A6C3-D5A428AE5292}" type="pres">
      <dgm:prSet presAssocID="{F606BDCF-53B3-4C82-B295-12854249EC36}" presName="background4" presStyleLbl="node4" presStyleIdx="4" presStyleCnt="6"/>
      <dgm:spPr/>
    </dgm:pt>
    <dgm:pt modelId="{18B9A216-A436-4147-9DB3-BB67BA497E3B}" type="pres">
      <dgm:prSet presAssocID="{F606BDCF-53B3-4C82-B295-12854249EC36}" presName="text4" presStyleLbl="fgAcc4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6E3B43-0787-4EAA-84B5-289A0C528B02}" type="pres">
      <dgm:prSet presAssocID="{F606BDCF-53B3-4C82-B295-12854249EC36}" presName="hierChild5" presStyleCnt="0"/>
      <dgm:spPr/>
    </dgm:pt>
    <dgm:pt modelId="{4EB54B5E-F14A-4621-BF28-BA408C85614E}" type="pres">
      <dgm:prSet presAssocID="{A3E5D08B-BCE2-4057-B5C9-A1E1066AC5C1}" presName="Name23" presStyleLbl="parChTrans1D4" presStyleIdx="5" presStyleCnt="6"/>
      <dgm:spPr/>
      <dgm:t>
        <a:bodyPr/>
        <a:lstStyle/>
        <a:p>
          <a:endParaRPr lang="en-US"/>
        </a:p>
      </dgm:t>
    </dgm:pt>
    <dgm:pt modelId="{3DF968CE-2539-4681-B9F2-16C80727FCA0}" type="pres">
      <dgm:prSet presAssocID="{4E73FFE4-3318-4AA4-8A55-71AACBBE9F19}" presName="hierRoot4" presStyleCnt="0"/>
      <dgm:spPr/>
    </dgm:pt>
    <dgm:pt modelId="{C773350B-DE0B-486C-A8EC-B55F49CBB3B5}" type="pres">
      <dgm:prSet presAssocID="{4E73FFE4-3318-4AA4-8A55-71AACBBE9F19}" presName="composite4" presStyleCnt="0"/>
      <dgm:spPr/>
    </dgm:pt>
    <dgm:pt modelId="{1E4D4693-3737-4C90-9605-185F72A3AA90}" type="pres">
      <dgm:prSet presAssocID="{4E73FFE4-3318-4AA4-8A55-71AACBBE9F19}" presName="background4" presStyleLbl="node4" presStyleIdx="5" presStyleCnt="6"/>
      <dgm:spPr/>
    </dgm:pt>
    <dgm:pt modelId="{1F227C5D-754D-4DD9-A348-CC72A0807E73}" type="pres">
      <dgm:prSet presAssocID="{4E73FFE4-3318-4AA4-8A55-71AACBBE9F19}" presName="text4" presStyleLbl="fgAcc4" presStyleIdx="5" presStyleCnt="6" custScaleX="2567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D4E56F-CA48-4B26-AEB1-BE046A50A445}" type="pres">
      <dgm:prSet presAssocID="{4E73FFE4-3318-4AA4-8A55-71AACBBE9F19}" presName="hierChild5" presStyleCnt="0"/>
      <dgm:spPr/>
    </dgm:pt>
  </dgm:ptLst>
  <dgm:cxnLst>
    <dgm:cxn modelId="{2291F111-754E-42B8-9974-A330240FC0F9}" srcId="{79B3F3C7-A33F-4937-B85E-8609BAF0FA2F}" destId="{DE470C45-A390-43FF-BD8C-3C56002EF090}" srcOrd="1" destOrd="0" parTransId="{44E8C340-420A-461E-AA0F-76C934152779}" sibTransId="{1729CBF5-6418-40AE-86C9-1BEAC3B6D491}"/>
    <dgm:cxn modelId="{8EBABA41-0A83-4666-921E-DDC7F8E8E840}" type="presOf" srcId="{97CC5DBF-82C6-4B2B-97FA-3B34292B1309}" destId="{554A038A-8891-4E71-8DD4-3FB6C377553E}" srcOrd="0" destOrd="0" presId="urn:microsoft.com/office/officeart/2005/8/layout/hierarchy1"/>
    <dgm:cxn modelId="{6B6BFF57-799C-4EC6-9D35-FE434508A9B3}" type="presOf" srcId="{EE212C8D-BEF8-47E2-B549-16D770648DBD}" destId="{819D6DE3-D302-42C3-BE89-DF1CE6478C47}" srcOrd="0" destOrd="0" presId="urn:microsoft.com/office/officeart/2005/8/layout/hierarchy1"/>
    <dgm:cxn modelId="{A58B821B-07AC-49B4-85D2-5C6623AE1BB2}" srcId="{79B3F3C7-A33F-4937-B85E-8609BAF0FA2F}" destId="{340F861E-0A04-4594-AC71-779A90374C93}" srcOrd="0" destOrd="0" parTransId="{97CC5DBF-82C6-4B2B-97FA-3B34292B1309}" sibTransId="{24D85B9D-6964-4181-A38C-BA0FE8AC18AF}"/>
    <dgm:cxn modelId="{9F352E65-A8D6-4278-9C38-657ECCF974F3}" type="presOf" srcId="{CD805F30-206D-437F-A4C1-B3DC188B5CEC}" destId="{6362715F-E7DF-4F21-ABD4-0F975D14B9C7}" srcOrd="0" destOrd="0" presId="urn:microsoft.com/office/officeart/2005/8/layout/hierarchy1"/>
    <dgm:cxn modelId="{6B04A836-8817-4634-A91A-5847115F81A4}" type="presOf" srcId="{C0566913-6ABF-4D8D-AD85-BB0A3EB6C2D1}" destId="{B17BE241-D996-4ED2-9E62-2B791DCEB4FC}" srcOrd="0" destOrd="0" presId="urn:microsoft.com/office/officeart/2005/8/layout/hierarchy1"/>
    <dgm:cxn modelId="{039A32FC-CD3B-4AD0-8F35-C1958937A5D9}" srcId="{C0566913-6ABF-4D8D-AD85-BB0A3EB6C2D1}" destId="{CD805F30-206D-437F-A4C1-B3DC188B5CEC}" srcOrd="0" destOrd="0" parTransId="{F457E4B3-2E47-4D95-A96B-7FA355186D2E}" sibTransId="{096ACACD-0580-49D4-817B-175DCD02765B}"/>
    <dgm:cxn modelId="{96B56A82-60A2-4400-A528-B33C5AEFEB50}" type="presOf" srcId="{5CD6C1F8-C674-4BB7-BFC3-08CFA364417B}" destId="{6C4C1463-DB01-47D7-9254-F02CE358CDED}" srcOrd="0" destOrd="0" presId="urn:microsoft.com/office/officeart/2005/8/layout/hierarchy1"/>
    <dgm:cxn modelId="{3F30D42C-80E1-4173-8946-331F752EA4F4}" type="presOf" srcId="{340F861E-0A04-4594-AC71-779A90374C93}" destId="{E70F99A9-CE2A-4B5C-A4E4-B897EA515B42}" srcOrd="0" destOrd="0" presId="urn:microsoft.com/office/officeart/2005/8/layout/hierarchy1"/>
    <dgm:cxn modelId="{2556A1BC-DD93-4A57-9E3D-BEF103D77139}" type="presOf" srcId="{4E73FFE4-3318-4AA4-8A55-71AACBBE9F19}" destId="{1F227C5D-754D-4DD9-A348-CC72A0807E73}" srcOrd="0" destOrd="0" presId="urn:microsoft.com/office/officeart/2005/8/layout/hierarchy1"/>
    <dgm:cxn modelId="{826A9C34-8042-44D4-802E-9E900F68FCAA}" type="presOf" srcId="{A72DF30C-F9D5-4F60-B547-B89B61F74588}" destId="{4F99C347-806B-439A-BA45-A4CF6FF1A00A}" srcOrd="0" destOrd="0" presId="urn:microsoft.com/office/officeart/2005/8/layout/hierarchy1"/>
    <dgm:cxn modelId="{FD141330-221B-4D21-99A5-FD12299F5884}" srcId="{79B3F3C7-A33F-4937-B85E-8609BAF0FA2F}" destId="{F606BDCF-53B3-4C82-B295-12854249EC36}" srcOrd="3" destOrd="0" parTransId="{078DD139-4103-417E-A33F-31F4BF9EF24C}" sibTransId="{A0383F87-8159-4938-A2E0-8FB990A16620}"/>
    <dgm:cxn modelId="{39B90177-ED03-4294-898A-261DE90AA878}" type="presOf" srcId="{E34BE883-DA43-4EB2-A8CD-F9A581D5A2E4}" destId="{384C8919-400F-4914-8DDA-09B33E3A92F7}" srcOrd="0" destOrd="0" presId="urn:microsoft.com/office/officeart/2005/8/layout/hierarchy1"/>
    <dgm:cxn modelId="{F25FEBD4-704B-4128-833C-2AE1149287AC}" srcId="{EE212C8D-BEF8-47E2-B549-16D770648DBD}" destId="{79B3F3C7-A33F-4937-B85E-8609BAF0FA2F}" srcOrd="0" destOrd="0" parTransId="{DA484C92-0E3E-4865-97D1-7CDCAAD9474E}" sibTransId="{2671929A-045D-44FD-8475-B0E5DD3164B7}"/>
    <dgm:cxn modelId="{2BB0BCDC-AF5C-464D-ACE8-F45C1987401D}" type="presOf" srcId="{078DD139-4103-417E-A33F-31F4BF9EF24C}" destId="{99B7370D-E90D-4A59-971D-A1BF684650A8}" srcOrd="0" destOrd="0" presId="urn:microsoft.com/office/officeart/2005/8/layout/hierarchy1"/>
    <dgm:cxn modelId="{4978855D-3314-4E13-9048-E5F88A78C41F}" srcId="{CD805F30-206D-437F-A4C1-B3DC188B5CEC}" destId="{EE212C8D-BEF8-47E2-B549-16D770648DBD}" srcOrd="0" destOrd="0" parTransId="{5CD6C1F8-C674-4BB7-BFC3-08CFA364417B}" sibTransId="{37D92065-CFC6-4E6B-9A60-6D149CDA3C51}"/>
    <dgm:cxn modelId="{8A9ACC58-7E11-4B40-AF1A-5334D85EC350}" type="presOf" srcId="{DE470C45-A390-43FF-BD8C-3C56002EF090}" destId="{CB5D1907-5E50-420D-9934-40C95DC66E78}" srcOrd="0" destOrd="0" presId="urn:microsoft.com/office/officeart/2005/8/layout/hierarchy1"/>
    <dgm:cxn modelId="{AC4DA664-8573-4FA1-8DD8-72AC421FC3CF}" type="presOf" srcId="{34A06267-5FFF-4341-A691-11ADA5AF2324}" destId="{8064073B-39B8-42CF-A94C-7C3456877D1C}" srcOrd="0" destOrd="0" presId="urn:microsoft.com/office/officeart/2005/8/layout/hierarchy1"/>
    <dgm:cxn modelId="{89024E6C-3E68-4360-86C9-D5EE203299ED}" type="presOf" srcId="{DA484C92-0E3E-4865-97D1-7CDCAAD9474E}" destId="{2482D13F-6B63-4AE3-8CA5-95FA876F1765}" srcOrd="0" destOrd="0" presId="urn:microsoft.com/office/officeart/2005/8/layout/hierarchy1"/>
    <dgm:cxn modelId="{01EE5A3E-85A8-4922-A64A-B4C1F10B39D7}" type="presOf" srcId="{F606BDCF-53B3-4C82-B295-12854249EC36}" destId="{18B9A216-A436-4147-9DB3-BB67BA497E3B}" srcOrd="0" destOrd="0" presId="urn:microsoft.com/office/officeart/2005/8/layout/hierarchy1"/>
    <dgm:cxn modelId="{D4DE5EE2-F5E5-4BDA-B406-975DA1231D17}" srcId="{F606BDCF-53B3-4C82-B295-12854249EC36}" destId="{4E73FFE4-3318-4AA4-8A55-71AACBBE9F19}" srcOrd="0" destOrd="0" parTransId="{A3E5D08B-BCE2-4057-B5C9-A1E1066AC5C1}" sibTransId="{CFB5E615-6505-4B3A-8774-4FA9F9889D2C}"/>
    <dgm:cxn modelId="{FBB3D60B-977B-4074-8464-80865F6D4AE6}" type="presOf" srcId="{44E8C340-420A-461E-AA0F-76C934152779}" destId="{8D34BBC3-0381-43EC-93DC-C5793701DB5B}" srcOrd="0" destOrd="0" presId="urn:microsoft.com/office/officeart/2005/8/layout/hierarchy1"/>
    <dgm:cxn modelId="{56E345BA-337A-4892-8D01-417ABB6B37B4}" type="presOf" srcId="{A3E5D08B-BCE2-4057-B5C9-A1E1066AC5C1}" destId="{4EB54B5E-F14A-4621-BF28-BA408C85614E}" srcOrd="0" destOrd="0" presId="urn:microsoft.com/office/officeart/2005/8/layout/hierarchy1"/>
    <dgm:cxn modelId="{B6E612A0-490D-4837-836A-7AA2106FF306}" type="presOf" srcId="{CE3FC009-CF3C-4E49-89FF-24D35818C2E5}" destId="{4BFC2975-9B4F-4C9B-AD1B-819B95423918}" srcOrd="0" destOrd="0" presId="urn:microsoft.com/office/officeart/2005/8/layout/hierarchy1"/>
    <dgm:cxn modelId="{941932AD-23B5-4B8A-A546-9C9A99656E40}" type="presOf" srcId="{79B3F3C7-A33F-4937-B85E-8609BAF0FA2F}" destId="{E5072DEE-659F-4E29-8F39-EEA938F29A7A}" srcOrd="0" destOrd="0" presId="urn:microsoft.com/office/officeart/2005/8/layout/hierarchy1"/>
    <dgm:cxn modelId="{715D64A9-26C5-4D89-9E59-3184E55151BB}" srcId="{79B3F3C7-A33F-4937-B85E-8609BAF0FA2F}" destId="{A72DF30C-F9D5-4F60-B547-B89B61F74588}" srcOrd="2" destOrd="0" parTransId="{E34BE883-DA43-4EB2-A8CD-F9A581D5A2E4}" sibTransId="{2D53B36D-8410-437E-ABEF-52D9A98DD8FC}"/>
    <dgm:cxn modelId="{F9F23E48-5316-41B8-8E65-A46C9E812DD5}" srcId="{A72DF30C-F9D5-4F60-B547-B89B61F74588}" destId="{CE3FC009-CF3C-4E49-89FF-24D35818C2E5}" srcOrd="0" destOrd="0" parTransId="{34A06267-5FFF-4341-A691-11ADA5AF2324}" sibTransId="{DA6C5187-667D-4FFE-A9CE-8421E878FEB5}"/>
    <dgm:cxn modelId="{2F46BDFC-AA7B-47E5-9464-E7F56DD039FB}" type="presParOf" srcId="{B17BE241-D996-4ED2-9E62-2B791DCEB4FC}" destId="{86936FCA-7532-4A34-9AD2-0535D9C23D38}" srcOrd="0" destOrd="0" presId="urn:microsoft.com/office/officeart/2005/8/layout/hierarchy1"/>
    <dgm:cxn modelId="{3D55333C-1531-429B-91DC-3B96B10F52A6}" type="presParOf" srcId="{86936FCA-7532-4A34-9AD2-0535D9C23D38}" destId="{96039048-5740-4724-8BF6-6E34877AF1BD}" srcOrd="0" destOrd="0" presId="urn:microsoft.com/office/officeart/2005/8/layout/hierarchy1"/>
    <dgm:cxn modelId="{28ABA4DF-9D36-406E-A854-DFBDD60674AC}" type="presParOf" srcId="{96039048-5740-4724-8BF6-6E34877AF1BD}" destId="{16756886-D9BA-405B-86CA-901663C29724}" srcOrd="0" destOrd="0" presId="urn:microsoft.com/office/officeart/2005/8/layout/hierarchy1"/>
    <dgm:cxn modelId="{868AB081-CB40-4685-96F1-FF2EA03F2E7E}" type="presParOf" srcId="{96039048-5740-4724-8BF6-6E34877AF1BD}" destId="{6362715F-E7DF-4F21-ABD4-0F975D14B9C7}" srcOrd="1" destOrd="0" presId="urn:microsoft.com/office/officeart/2005/8/layout/hierarchy1"/>
    <dgm:cxn modelId="{938D4083-86ED-4FBC-A0A9-DF8EC2D2AFB0}" type="presParOf" srcId="{86936FCA-7532-4A34-9AD2-0535D9C23D38}" destId="{A1066A89-ADF2-45EB-AC2A-DFD2F049FDCF}" srcOrd="1" destOrd="0" presId="urn:microsoft.com/office/officeart/2005/8/layout/hierarchy1"/>
    <dgm:cxn modelId="{C37824E1-1C21-49E5-BBA8-A34C39F66026}" type="presParOf" srcId="{A1066A89-ADF2-45EB-AC2A-DFD2F049FDCF}" destId="{6C4C1463-DB01-47D7-9254-F02CE358CDED}" srcOrd="0" destOrd="0" presId="urn:microsoft.com/office/officeart/2005/8/layout/hierarchy1"/>
    <dgm:cxn modelId="{AA60C3A0-6CF7-44A4-A307-1431F09971BD}" type="presParOf" srcId="{A1066A89-ADF2-45EB-AC2A-DFD2F049FDCF}" destId="{0EC2DB73-C573-43A4-995A-0D6C3DDEB2EC}" srcOrd="1" destOrd="0" presId="urn:microsoft.com/office/officeart/2005/8/layout/hierarchy1"/>
    <dgm:cxn modelId="{C446CED5-5A2B-45EB-87FD-0145EC62DD54}" type="presParOf" srcId="{0EC2DB73-C573-43A4-995A-0D6C3DDEB2EC}" destId="{0BAAAE99-458C-4BA9-844B-A0E99D3B0293}" srcOrd="0" destOrd="0" presId="urn:microsoft.com/office/officeart/2005/8/layout/hierarchy1"/>
    <dgm:cxn modelId="{2F83D21D-DD5D-4E63-B5CE-989524C88EBC}" type="presParOf" srcId="{0BAAAE99-458C-4BA9-844B-A0E99D3B0293}" destId="{19C45852-A127-4715-AA2D-38D4D302723D}" srcOrd="0" destOrd="0" presId="urn:microsoft.com/office/officeart/2005/8/layout/hierarchy1"/>
    <dgm:cxn modelId="{01F34664-BFC1-4AC6-B022-B5FB6C5F1202}" type="presParOf" srcId="{0BAAAE99-458C-4BA9-844B-A0E99D3B0293}" destId="{819D6DE3-D302-42C3-BE89-DF1CE6478C47}" srcOrd="1" destOrd="0" presId="urn:microsoft.com/office/officeart/2005/8/layout/hierarchy1"/>
    <dgm:cxn modelId="{A1E805CA-C9ED-4429-AFE7-D4E4FE829934}" type="presParOf" srcId="{0EC2DB73-C573-43A4-995A-0D6C3DDEB2EC}" destId="{A5CB6B7E-D9D4-4A45-B20C-5F5EDD13AD14}" srcOrd="1" destOrd="0" presId="urn:microsoft.com/office/officeart/2005/8/layout/hierarchy1"/>
    <dgm:cxn modelId="{3F2C190A-D841-494C-927C-8E9BE268013C}" type="presParOf" srcId="{A5CB6B7E-D9D4-4A45-B20C-5F5EDD13AD14}" destId="{2482D13F-6B63-4AE3-8CA5-95FA876F1765}" srcOrd="0" destOrd="0" presId="urn:microsoft.com/office/officeart/2005/8/layout/hierarchy1"/>
    <dgm:cxn modelId="{01CBADF4-50F1-4E0B-A22E-0E151A4027C7}" type="presParOf" srcId="{A5CB6B7E-D9D4-4A45-B20C-5F5EDD13AD14}" destId="{251AC59F-6F7C-4E58-ABAE-29F4CAAE7BE4}" srcOrd="1" destOrd="0" presId="urn:microsoft.com/office/officeart/2005/8/layout/hierarchy1"/>
    <dgm:cxn modelId="{1B0C085A-8CD2-42D3-B0AF-0F7C822D85D6}" type="presParOf" srcId="{251AC59F-6F7C-4E58-ABAE-29F4CAAE7BE4}" destId="{CEFC399A-12DD-4D8F-AE19-B67774404711}" srcOrd="0" destOrd="0" presId="urn:microsoft.com/office/officeart/2005/8/layout/hierarchy1"/>
    <dgm:cxn modelId="{8E0C832D-4C5A-4532-AAC1-F321A48C3E7A}" type="presParOf" srcId="{CEFC399A-12DD-4D8F-AE19-B67774404711}" destId="{1908B92F-C4AF-4D31-97A2-258D686827F4}" srcOrd="0" destOrd="0" presId="urn:microsoft.com/office/officeart/2005/8/layout/hierarchy1"/>
    <dgm:cxn modelId="{176009D2-08B4-4352-A04B-638481961567}" type="presParOf" srcId="{CEFC399A-12DD-4D8F-AE19-B67774404711}" destId="{E5072DEE-659F-4E29-8F39-EEA938F29A7A}" srcOrd="1" destOrd="0" presId="urn:microsoft.com/office/officeart/2005/8/layout/hierarchy1"/>
    <dgm:cxn modelId="{260E389B-34FB-4F46-806B-25A8E11E6AAE}" type="presParOf" srcId="{251AC59F-6F7C-4E58-ABAE-29F4CAAE7BE4}" destId="{FB3E2E51-EC91-49E2-8307-7AEFDA8C4DA6}" srcOrd="1" destOrd="0" presId="urn:microsoft.com/office/officeart/2005/8/layout/hierarchy1"/>
    <dgm:cxn modelId="{1932915C-1494-4E18-B5A2-A3F2FE9DA5AB}" type="presParOf" srcId="{FB3E2E51-EC91-49E2-8307-7AEFDA8C4DA6}" destId="{554A038A-8891-4E71-8DD4-3FB6C377553E}" srcOrd="0" destOrd="0" presId="urn:microsoft.com/office/officeart/2005/8/layout/hierarchy1"/>
    <dgm:cxn modelId="{68B3C269-F9FF-4A35-97E5-11B91968BE31}" type="presParOf" srcId="{FB3E2E51-EC91-49E2-8307-7AEFDA8C4DA6}" destId="{1225F47E-B167-40FD-9CB1-716FF628C3CC}" srcOrd="1" destOrd="0" presId="urn:microsoft.com/office/officeart/2005/8/layout/hierarchy1"/>
    <dgm:cxn modelId="{2C095B20-B265-4D66-A266-C3B73648CB44}" type="presParOf" srcId="{1225F47E-B167-40FD-9CB1-716FF628C3CC}" destId="{5E2470F0-8752-4AE8-9EF2-784805C04129}" srcOrd="0" destOrd="0" presId="urn:microsoft.com/office/officeart/2005/8/layout/hierarchy1"/>
    <dgm:cxn modelId="{B59CC9A7-527D-4331-A632-A73D407E9316}" type="presParOf" srcId="{5E2470F0-8752-4AE8-9EF2-784805C04129}" destId="{C47C1B83-AA8A-4C38-B5FC-B19EC2233911}" srcOrd="0" destOrd="0" presId="urn:microsoft.com/office/officeart/2005/8/layout/hierarchy1"/>
    <dgm:cxn modelId="{9296F9DC-A40C-4D88-B78A-94EDFDC54432}" type="presParOf" srcId="{5E2470F0-8752-4AE8-9EF2-784805C04129}" destId="{E70F99A9-CE2A-4B5C-A4E4-B897EA515B42}" srcOrd="1" destOrd="0" presId="urn:microsoft.com/office/officeart/2005/8/layout/hierarchy1"/>
    <dgm:cxn modelId="{CB94D140-4EC2-4E99-B1B9-80382CC0DA4B}" type="presParOf" srcId="{1225F47E-B167-40FD-9CB1-716FF628C3CC}" destId="{DA985CFD-BB73-4E36-A004-D97ED55F0B9D}" srcOrd="1" destOrd="0" presId="urn:microsoft.com/office/officeart/2005/8/layout/hierarchy1"/>
    <dgm:cxn modelId="{B9CEBFFD-6FF3-4C23-8CEE-98167A86540D}" type="presParOf" srcId="{FB3E2E51-EC91-49E2-8307-7AEFDA8C4DA6}" destId="{8D34BBC3-0381-43EC-93DC-C5793701DB5B}" srcOrd="2" destOrd="0" presId="urn:microsoft.com/office/officeart/2005/8/layout/hierarchy1"/>
    <dgm:cxn modelId="{B4FB3EC7-B4CD-427A-9FD8-A7520882E0E2}" type="presParOf" srcId="{FB3E2E51-EC91-49E2-8307-7AEFDA8C4DA6}" destId="{25660CD0-0A59-45A6-A2A6-50E7C0A26173}" srcOrd="3" destOrd="0" presId="urn:microsoft.com/office/officeart/2005/8/layout/hierarchy1"/>
    <dgm:cxn modelId="{BDCDB810-7638-46DF-AF76-5A7501C98E4C}" type="presParOf" srcId="{25660CD0-0A59-45A6-A2A6-50E7C0A26173}" destId="{654729B6-884A-4FD1-84C5-97AFBEE665DF}" srcOrd="0" destOrd="0" presId="urn:microsoft.com/office/officeart/2005/8/layout/hierarchy1"/>
    <dgm:cxn modelId="{AC18D8C5-F51E-40B9-9BE9-55F02F291FE0}" type="presParOf" srcId="{654729B6-884A-4FD1-84C5-97AFBEE665DF}" destId="{CE7294F4-FE5C-49E4-B41D-2447E9F4AA54}" srcOrd="0" destOrd="0" presId="urn:microsoft.com/office/officeart/2005/8/layout/hierarchy1"/>
    <dgm:cxn modelId="{21FFC544-DF10-4D8F-B329-3C122CDC62D6}" type="presParOf" srcId="{654729B6-884A-4FD1-84C5-97AFBEE665DF}" destId="{CB5D1907-5E50-420D-9934-40C95DC66E78}" srcOrd="1" destOrd="0" presId="urn:microsoft.com/office/officeart/2005/8/layout/hierarchy1"/>
    <dgm:cxn modelId="{6955130B-FDC9-4CF2-86FE-856F65482369}" type="presParOf" srcId="{25660CD0-0A59-45A6-A2A6-50E7C0A26173}" destId="{97B27853-4002-4529-A300-6072610E1369}" srcOrd="1" destOrd="0" presId="urn:microsoft.com/office/officeart/2005/8/layout/hierarchy1"/>
    <dgm:cxn modelId="{90E09C3F-18D1-446C-99AB-49062935E633}" type="presParOf" srcId="{FB3E2E51-EC91-49E2-8307-7AEFDA8C4DA6}" destId="{384C8919-400F-4914-8DDA-09B33E3A92F7}" srcOrd="4" destOrd="0" presId="urn:microsoft.com/office/officeart/2005/8/layout/hierarchy1"/>
    <dgm:cxn modelId="{458D7AD6-7777-4D7D-972F-F6BF36F7240F}" type="presParOf" srcId="{FB3E2E51-EC91-49E2-8307-7AEFDA8C4DA6}" destId="{333E9AF5-9828-4F91-B646-1A10A74C7FFD}" srcOrd="5" destOrd="0" presId="urn:microsoft.com/office/officeart/2005/8/layout/hierarchy1"/>
    <dgm:cxn modelId="{4910E945-9ABA-4AE2-BE96-7DBB38B762D1}" type="presParOf" srcId="{333E9AF5-9828-4F91-B646-1A10A74C7FFD}" destId="{80E6646A-AAB7-40B2-8F85-6E93441AC045}" srcOrd="0" destOrd="0" presId="urn:microsoft.com/office/officeart/2005/8/layout/hierarchy1"/>
    <dgm:cxn modelId="{E9DB06E2-FE7F-4652-BF06-84B5F7DBFDB3}" type="presParOf" srcId="{80E6646A-AAB7-40B2-8F85-6E93441AC045}" destId="{6A8BABE9-8406-4A8F-928E-BB889B011296}" srcOrd="0" destOrd="0" presId="urn:microsoft.com/office/officeart/2005/8/layout/hierarchy1"/>
    <dgm:cxn modelId="{C74801D0-FCAC-4106-B8D1-B16AF32734B5}" type="presParOf" srcId="{80E6646A-AAB7-40B2-8F85-6E93441AC045}" destId="{4F99C347-806B-439A-BA45-A4CF6FF1A00A}" srcOrd="1" destOrd="0" presId="urn:microsoft.com/office/officeart/2005/8/layout/hierarchy1"/>
    <dgm:cxn modelId="{F1CF8519-F18D-4652-8B81-C0462E566756}" type="presParOf" srcId="{333E9AF5-9828-4F91-B646-1A10A74C7FFD}" destId="{08A7B734-951C-4050-9A9D-BA55666B5C42}" srcOrd="1" destOrd="0" presId="urn:microsoft.com/office/officeart/2005/8/layout/hierarchy1"/>
    <dgm:cxn modelId="{3D66F146-CC87-45AC-A253-A46A2C56543B}" type="presParOf" srcId="{08A7B734-951C-4050-9A9D-BA55666B5C42}" destId="{8064073B-39B8-42CF-A94C-7C3456877D1C}" srcOrd="0" destOrd="0" presId="urn:microsoft.com/office/officeart/2005/8/layout/hierarchy1"/>
    <dgm:cxn modelId="{EA3A5675-BBC0-4F69-A773-43C3BC07CC17}" type="presParOf" srcId="{08A7B734-951C-4050-9A9D-BA55666B5C42}" destId="{1B3670AC-D0B4-4875-B1E8-F04D96B7AF1D}" srcOrd="1" destOrd="0" presId="urn:microsoft.com/office/officeart/2005/8/layout/hierarchy1"/>
    <dgm:cxn modelId="{1BF896E3-BF71-403D-8D7A-E9B9791D5798}" type="presParOf" srcId="{1B3670AC-D0B4-4875-B1E8-F04D96B7AF1D}" destId="{CD92ADB1-45BA-4DEC-A4D6-E4BD6F60B32E}" srcOrd="0" destOrd="0" presId="urn:microsoft.com/office/officeart/2005/8/layout/hierarchy1"/>
    <dgm:cxn modelId="{A18A0624-9C04-4ED0-B88A-AC7BE7E72554}" type="presParOf" srcId="{CD92ADB1-45BA-4DEC-A4D6-E4BD6F60B32E}" destId="{35CD5B9E-BD03-45C3-942B-F761CB9523A4}" srcOrd="0" destOrd="0" presId="urn:microsoft.com/office/officeart/2005/8/layout/hierarchy1"/>
    <dgm:cxn modelId="{C8F20E03-AF52-4910-979A-220190E4D63F}" type="presParOf" srcId="{CD92ADB1-45BA-4DEC-A4D6-E4BD6F60B32E}" destId="{4BFC2975-9B4F-4C9B-AD1B-819B95423918}" srcOrd="1" destOrd="0" presId="urn:microsoft.com/office/officeart/2005/8/layout/hierarchy1"/>
    <dgm:cxn modelId="{5B748235-EAB5-46D8-ACE7-0D56BA26A237}" type="presParOf" srcId="{1B3670AC-D0B4-4875-B1E8-F04D96B7AF1D}" destId="{A806B640-4647-4A22-9F21-8FB0ECA1B712}" srcOrd="1" destOrd="0" presId="urn:microsoft.com/office/officeart/2005/8/layout/hierarchy1"/>
    <dgm:cxn modelId="{1A15128F-5996-4553-8884-AF261C8743F0}" type="presParOf" srcId="{FB3E2E51-EC91-49E2-8307-7AEFDA8C4DA6}" destId="{99B7370D-E90D-4A59-971D-A1BF684650A8}" srcOrd="6" destOrd="0" presId="urn:microsoft.com/office/officeart/2005/8/layout/hierarchy1"/>
    <dgm:cxn modelId="{ED932DC3-896D-49B9-82BA-B4BD021EA774}" type="presParOf" srcId="{FB3E2E51-EC91-49E2-8307-7AEFDA8C4DA6}" destId="{5F68ABE5-F0A3-48FC-8A0D-E0238A5F5CEB}" srcOrd="7" destOrd="0" presId="urn:microsoft.com/office/officeart/2005/8/layout/hierarchy1"/>
    <dgm:cxn modelId="{8628811C-2AFE-4DFB-8A92-9F0BA5AE2054}" type="presParOf" srcId="{5F68ABE5-F0A3-48FC-8A0D-E0238A5F5CEB}" destId="{5C61A997-5358-46FE-837F-3EDB65B342F2}" srcOrd="0" destOrd="0" presId="urn:microsoft.com/office/officeart/2005/8/layout/hierarchy1"/>
    <dgm:cxn modelId="{1FF2CF91-7B94-426D-B781-611CFCA60AFD}" type="presParOf" srcId="{5C61A997-5358-46FE-837F-3EDB65B342F2}" destId="{515894AE-7B8E-4147-A6C3-D5A428AE5292}" srcOrd="0" destOrd="0" presId="urn:microsoft.com/office/officeart/2005/8/layout/hierarchy1"/>
    <dgm:cxn modelId="{1076838D-257A-4F61-91E4-1E43F40EA6EA}" type="presParOf" srcId="{5C61A997-5358-46FE-837F-3EDB65B342F2}" destId="{18B9A216-A436-4147-9DB3-BB67BA497E3B}" srcOrd="1" destOrd="0" presId="urn:microsoft.com/office/officeart/2005/8/layout/hierarchy1"/>
    <dgm:cxn modelId="{FA437E55-B008-4B15-B065-A99BDC9A8596}" type="presParOf" srcId="{5F68ABE5-F0A3-48FC-8A0D-E0238A5F5CEB}" destId="{D26E3B43-0787-4EAA-84B5-289A0C528B02}" srcOrd="1" destOrd="0" presId="urn:microsoft.com/office/officeart/2005/8/layout/hierarchy1"/>
    <dgm:cxn modelId="{72B8BBA7-8E8C-4CE9-91AB-39A244C72FB7}" type="presParOf" srcId="{D26E3B43-0787-4EAA-84B5-289A0C528B02}" destId="{4EB54B5E-F14A-4621-BF28-BA408C85614E}" srcOrd="0" destOrd="0" presId="urn:microsoft.com/office/officeart/2005/8/layout/hierarchy1"/>
    <dgm:cxn modelId="{66D8BBBA-5204-4F7C-B3AB-BA8648BD2BB8}" type="presParOf" srcId="{D26E3B43-0787-4EAA-84B5-289A0C528B02}" destId="{3DF968CE-2539-4681-B9F2-16C80727FCA0}" srcOrd="1" destOrd="0" presId="urn:microsoft.com/office/officeart/2005/8/layout/hierarchy1"/>
    <dgm:cxn modelId="{C6E28F95-3DF7-4870-84F0-FAE5F79D244D}" type="presParOf" srcId="{3DF968CE-2539-4681-B9F2-16C80727FCA0}" destId="{C773350B-DE0B-486C-A8EC-B55F49CBB3B5}" srcOrd="0" destOrd="0" presId="urn:microsoft.com/office/officeart/2005/8/layout/hierarchy1"/>
    <dgm:cxn modelId="{26170B2A-15EC-4157-8D17-09C060FBEF8B}" type="presParOf" srcId="{C773350B-DE0B-486C-A8EC-B55F49CBB3B5}" destId="{1E4D4693-3737-4C90-9605-185F72A3AA90}" srcOrd="0" destOrd="0" presId="urn:microsoft.com/office/officeart/2005/8/layout/hierarchy1"/>
    <dgm:cxn modelId="{D6547144-7F1F-44BE-8A14-6C9FEEBC7A67}" type="presParOf" srcId="{C773350B-DE0B-486C-A8EC-B55F49CBB3B5}" destId="{1F227C5D-754D-4DD9-A348-CC72A0807E73}" srcOrd="1" destOrd="0" presId="urn:microsoft.com/office/officeart/2005/8/layout/hierarchy1"/>
    <dgm:cxn modelId="{CC95458C-5CE5-4B1B-A9A5-4E5F28FC7EC1}" type="presParOf" srcId="{3DF968CE-2539-4681-B9F2-16C80727FCA0}" destId="{DCD4E56F-CA48-4B26-AEB1-BE046A50A44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8325" y="880110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rgbClr val="000000"/>
                </a:solidFill>
                <a:latin typeface="Arial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Executive Education, Inc. </a:t>
            </a:r>
            <a:r>
              <a:rPr lang="en-US">
                <a:sym typeface="Symbol" pitchFamily="18" charset="2"/>
              </a:rPr>
              <a:t></a:t>
            </a:r>
            <a:r>
              <a:rPr lang="en-US"/>
              <a:t> 2009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D3E3103-DD52-45F3-8C96-81020BB6FE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3E3103-DD52-45F3-8C96-81020BB6FEC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9AB31C-A490-49F6-BC9A-2304CE842794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3E3103-DD52-45F3-8C96-81020BB6FEC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C28E5E-C943-4FEB-9DE5-BC9429E0C371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55D775-47BB-4E98-B380-00CA3953ED3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5DCF86-75DD-4D74-93C6-7BA4C607BCDF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DC2828-9E2E-4B41-B17D-3DA0835F9E0B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75A9C-7227-435F-A8FE-1672FB45CFD4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A32E3A-61CC-4E41-8FA7-04FBB3811072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9A93B8-D0C4-469A-B96D-1213CE9F0F7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3E3103-DD52-45F3-8C96-81020BB6FEC0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3E3103-DD52-45F3-8C96-81020BB6FEC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3E3103-DD52-45F3-8C96-81020BB6FEC0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1A36D-49C1-4EF3-B8C7-85957A1940B4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B03464-0BF7-4BD6-8ABC-163E3373754D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036749-70A8-4317-87A4-BED9BB0EF17E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6702B7-7F1D-4F41-9FEC-326542B9D935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5D3177-1F03-4377-8C3A-8534D006651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099932-FE39-4587-9C1E-580272E4E3E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15FEB-B977-426C-A10F-D3835DCB794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C7773F-60F2-47E5-90EB-F5443F99A77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FD10AF-48CD-4918-8CDD-879597D2E2A0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3F8DA3-ABA5-4C11-A02D-1D6690CAA664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86BE7B-742E-4B16-AA0E-2862F6A885DD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4CF2E0-CCC4-4E1E-9902-C3C36AB3FDA4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Executive Education, Inc. Copyright © 2009</a:t>
            </a:r>
            <a:endParaRPr lang="en-US">
              <a:cs typeface="Arial" charset="0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E00A6B2-734F-4224-A2E1-C215D233E1D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John F. Levy</a:t>
            </a:r>
            <a:br>
              <a:rPr lang="en-US" smtClean="0"/>
            </a:br>
            <a:r>
              <a:rPr lang="en-US" smtClean="0"/>
              <a:t>Board Advisory</a:t>
            </a:r>
            <a:br>
              <a:rPr lang="en-US" smtClean="0"/>
            </a:br>
            <a:r>
              <a:rPr lang="en-US" smtClean="0"/>
              <a:t>www.BoardAdvisory.net</a:t>
            </a:r>
            <a:endParaRPr lang="en-US" dirty="0"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7F5FC1-275C-4F47-B08A-CB75AF9EE1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John F. Levy</a:t>
            </a:r>
          </a:p>
          <a:p>
            <a:pPr>
              <a:defRPr/>
            </a:pPr>
            <a:r>
              <a:rPr lang="en-US" smtClean="0">
                <a:cs typeface="Arial" charset="0"/>
              </a:rPr>
              <a:t>Board Advisory</a:t>
            </a:r>
            <a:br>
              <a:rPr lang="en-US" smtClean="0">
                <a:cs typeface="Arial" charset="0"/>
              </a:rPr>
            </a:br>
            <a:r>
              <a:rPr lang="en-US" smtClean="0">
                <a:cs typeface="Arial" charset="0"/>
              </a:rPr>
              <a:t>www.BoardAdvisory.net</a:t>
            </a:r>
            <a:endParaRPr lang="en-US" dirty="0"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0AE2F2-8B0B-4834-A1F7-FE8D4D38DF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gradFill rotWithShape="0">
          <a:gsLst>
            <a:gs pos="0">
              <a:srgbClr val="001847"/>
            </a:gs>
            <a:gs pos="50000">
              <a:srgbClr val="003399"/>
            </a:gs>
            <a:gs pos="100000">
              <a:srgbClr val="0018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352800" y="1371600"/>
            <a:ext cx="5410200" cy="3429000"/>
          </a:xfrm>
        </p:spPr>
        <p:txBody>
          <a:bodyPr anchor="t"/>
          <a:lstStyle>
            <a:lvl1pPr algn="l">
              <a:defRPr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defRPr>
            </a:lvl1pPr>
          </a:lstStyle>
          <a:p>
            <a:r>
              <a:rPr lang="en-US"/>
              <a:t>PowerPoint Presentation Template</a:t>
            </a:r>
          </a:p>
        </p:txBody>
      </p:sp>
      <p:sp>
        <p:nvSpPr>
          <p:cNvPr id="11" name="Rectangle 2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001000" y="6629400"/>
            <a:ext cx="990600" cy="228600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Page </a:t>
            </a:r>
            <a:fld id="{E829FA72-3121-4721-855F-88CB88E36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Executive Education, Inc. Copyright © 2009</a:t>
            </a:r>
            <a:endParaRPr lang="en-US"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412FE3D-E835-4A49-B98C-C02D8413983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Executive Education, Inc. Copyright © 2009</a:t>
            </a:r>
            <a:endParaRPr lang="en-US"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349AA6C-5452-4555-8239-E78D4E9AF1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Executive Education, Inc. Copyright © 2009</a:t>
            </a:r>
            <a:endParaRPr lang="en-US"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B3C08A7-E0AE-4776-BF8B-2E27B52AA0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Executive Education, Inc. Copyright © 2009</a:t>
            </a:r>
            <a:endParaRPr lang="en-US">
              <a:cs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1AD4B31-691C-4740-96B5-7FD3F9D425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Executive Education, Inc. Copyright © 2009</a:t>
            </a:r>
            <a:endParaRPr lang="en-US"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E066B8-03FE-4B32-A815-E022D7438B6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Executive Education, Inc. Copyright © 2009</a:t>
            </a:r>
            <a:endParaRPr lang="en-US"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08CCB2-26A5-4CC4-BC97-3C7F55B9DDC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64CF2E0-CCC4-4E1E-9902-C3C36AB3FDA4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Executive Education, Inc. Copyright © 2009</a:t>
            </a:r>
            <a:endParaRPr lang="en-US"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B1E192D-6ECE-4FCC-9703-12CDCCBCD0C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4CF2E0-CCC4-4E1E-9902-C3C36AB3FDA4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Executive Education, Inc. Copyright © 2009</a:t>
            </a:r>
            <a:endParaRPr lang="en-US"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4D55633-3C26-436F-B761-BAD8137E4B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1/19/2010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Executive Education, Inc. Copyright © 2009</a:t>
            </a:r>
            <a:endParaRPr lang="en-US">
              <a:cs typeface="Arial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E00A6B2-734F-4224-A2E1-C215D233E1D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  <p:sldLayoutId id="2147483968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CC9900"/>
                </a:solidFill>
              </a:rPr>
              <a:t>The Roles and Responsibilities of 21</a:t>
            </a:r>
            <a:r>
              <a:rPr lang="en-US" sz="5400" baseline="30000" dirty="0" smtClean="0">
                <a:solidFill>
                  <a:srgbClr val="CC9900"/>
                </a:solidFill>
              </a:rPr>
              <a:t>st</a:t>
            </a:r>
            <a:r>
              <a:rPr lang="en-US" sz="5400" dirty="0" smtClean="0">
                <a:solidFill>
                  <a:srgbClr val="CC9900"/>
                </a:solidFill>
              </a:rPr>
              <a:t> Century Directors</a:t>
            </a:r>
            <a:endParaRPr lang="en-US" sz="5400" dirty="0">
              <a:solidFill>
                <a:srgbClr val="CC99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829FA72-3121-4721-855F-88CB88E3600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" y="4953000"/>
            <a:ext cx="26629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John F. Levy</a:t>
            </a:r>
            <a:br>
              <a:rPr lang="en-US" sz="1600" dirty="0" smtClean="0"/>
            </a:br>
            <a:r>
              <a:rPr lang="en-US" sz="1600" dirty="0" smtClean="0"/>
              <a:t>Board Advisory</a:t>
            </a:r>
          </a:p>
          <a:p>
            <a:r>
              <a:rPr lang="en-US" sz="1600" dirty="0" smtClean="0"/>
              <a:t>(O): (908) 518-0781</a:t>
            </a:r>
          </a:p>
          <a:p>
            <a:r>
              <a:rPr lang="en-US" sz="1600" dirty="0" smtClean="0"/>
              <a:t>(O): (201) 650-6269</a:t>
            </a:r>
          </a:p>
          <a:p>
            <a:r>
              <a:rPr lang="en-US" sz="1600" dirty="0" smtClean="0"/>
              <a:t>John@BoardAdvisory.net</a:t>
            </a:r>
          </a:p>
          <a:p>
            <a:r>
              <a:rPr lang="en-US" sz="1600" dirty="0" smtClean="0"/>
              <a:t>www.BoardAdvisory.net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24800" cy="46482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Set Strategy</a:t>
            </a:r>
          </a:p>
          <a:p>
            <a:pPr eaLnBrk="1" hangingPunct="1"/>
            <a:r>
              <a:rPr lang="en-US" sz="3600" dirty="0" smtClean="0"/>
              <a:t>Understand Risk</a:t>
            </a:r>
          </a:p>
          <a:p>
            <a:pPr eaLnBrk="1" hangingPunct="1"/>
            <a:r>
              <a:rPr lang="en-US" sz="3600" dirty="0" smtClean="0"/>
              <a:t>Monitor Execution</a:t>
            </a:r>
          </a:p>
          <a:p>
            <a:pPr eaLnBrk="1" hangingPunct="1"/>
            <a:r>
              <a:rPr lang="en-US" sz="3600" dirty="0" smtClean="0"/>
              <a:t>Select, Assess, Evaluate and Compensate the CEO</a:t>
            </a:r>
          </a:p>
          <a:p>
            <a:pPr eaLnBrk="1" hangingPunct="1"/>
            <a:r>
              <a:rPr lang="en-US" sz="3600" dirty="0" smtClean="0"/>
              <a:t>Comply with Laws and Regulations</a:t>
            </a:r>
          </a:p>
        </p:txBody>
      </p:sp>
      <p:sp>
        <p:nvSpPr>
          <p:cNvPr id="3277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172200"/>
            <a:ext cx="2350681" cy="600869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John F. Levy</a:t>
            </a:r>
            <a:br>
              <a:rPr lang="en-US" dirty="0" smtClean="0"/>
            </a:br>
            <a:r>
              <a:rPr lang="en-US" dirty="0" smtClean="0"/>
              <a:t>Board Advisory</a:t>
            </a:r>
            <a:br>
              <a:rPr lang="en-US" dirty="0" smtClean="0"/>
            </a:br>
            <a:r>
              <a:rPr lang="en-US" dirty="0" smtClean="0"/>
              <a:t>www.BoardAdvisory.net</a:t>
            </a:r>
            <a:endParaRPr lang="en-US" dirty="0">
              <a:cs typeface="Arial" charset="0"/>
            </a:endParaRP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D6A6B9-B9CE-4F07-8698-07DE640EB72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400" dirty="0" smtClean="0"/>
              <a:t>The Role of the 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4000" dirty="0" smtClean="0"/>
              <a:t>Tough times require additional Board involvement attention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Government, shareholders and activists are watching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Board are focused on Risk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Cash forecasting and management are Board issues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172200"/>
            <a:ext cx="2350681" cy="60086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John F. Levy</a:t>
            </a:r>
            <a:br>
              <a:rPr lang="en-US" dirty="0" smtClean="0"/>
            </a:br>
            <a:r>
              <a:rPr lang="en-US" dirty="0" smtClean="0"/>
              <a:t>Board Advisory</a:t>
            </a:r>
            <a:br>
              <a:rPr lang="en-US" dirty="0" smtClean="0"/>
            </a:br>
            <a:r>
              <a:rPr lang="en-US" dirty="0" smtClean="0"/>
              <a:t>www.BoardAdvisory.net</a:t>
            </a:r>
            <a:endParaRPr lang="en-US" dirty="0"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12FE3D-E835-4A49-B98C-C02D8413983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en-US" sz="4000" dirty="0" smtClean="0"/>
              <a:t>Director’s Immediate Concerns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8001000" cy="4495800"/>
          </a:xfrm>
        </p:spPr>
        <p:txBody>
          <a:bodyPr/>
          <a:lstStyle/>
          <a:p>
            <a:pPr eaLnBrk="1" hangingPunct="1"/>
            <a:r>
              <a:rPr lang="en-US" sz="4000" smtClean="0"/>
              <a:t>Board Chairperson or Lead Director</a:t>
            </a:r>
          </a:p>
          <a:p>
            <a:pPr eaLnBrk="1" hangingPunct="1"/>
            <a:r>
              <a:rPr lang="en-US" sz="4000" smtClean="0"/>
              <a:t>Governance Committee</a:t>
            </a:r>
          </a:p>
          <a:p>
            <a:pPr eaLnBrk="1" hangingPunct="1"/>
            <a:r>
              <a:rPr lang="en-US" sz="4000" smtClean="0"/>
              <a:t>Compensation Committee</a:t>
            </a:r>
          </a:p>
          <a:p>
            <a:pPr eaLnBrk="1" hangingPunct="1"/>
            <a:r>
              <a:rPr lang="en-US" sz="4000" smtClean="0"/>
              <a:t>Audit Committee</a:t>
            </a:r>
          </a:p>
          <a:p>
            <a:pPr eaLnBrk="1" hangingPunct="1"/>
            <a:r>
              <a:rPr lang="en-US" sz="4000" smtClean="0"/>
              <a:t>Other Committees</a:t>
            </a:r>
          </a:p>
          <a:p>
            <a:pPr eaLnBrk="1" hangingPunct="1"/>
            <a:endParaRPr lang="en-US" smtClean="0"/>
          </a:p>
        </p:txBody>
      </p:sp>
      <p:sp>
        <p:nvSpPr>
          <p:cNvPr id="3481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172200"/>
            <a:ext cx="2350681" cy="600869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John F. Levy</a:t>
            </a:r>
            <a:br>
              <a:rPr lang="en-US" dirty="0" smtClean="0"/>
            </a:br>
            <a:r>
              <a:rPr lang="en-US" dirty="0" smtClean="0"/>
              <a:t>Board Advisory</a:t>
            </a:r>
            <a:br>
              <a:rPr lang="en-US" dirty="0" smtClean="0"/>
            </a:br>
            <a:r>
              <a:rPr lang="en-US" dirty="0" smtClean="0"/>
              <a:t>www.BoardAdvisory.net</a:t>
            </a:r>
            <a:endParaRPr lang="en-US" dirty="0">
              <a:cs typeface="Arial" charset="0"/>
            </a:endParaRPr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6672CA-0E27-494C-8D5E-A3528E372D4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13716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 smtClean="0"/>
              <a:t>Board Structure and Committees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077200" cy="460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584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John F. Levy</a:t>
            </a:r>
            <a:br>
              <a:rPr lang="en-US" dirty="0" smtClean="0"/>
            </a:br>
            <a:r>
              <a:rPr lang="en-US" dirty="0" smtClean="0"/>
              <a:t>Board Advisory</a:t>
            </a:r>
            <a:br>
              <a:rPr lang="en-US" dirty="0" smtClean="0"/>
            </a:br>
            <a:r>
              <a:rPr lang="en-US" dirty="0" smtClean="0"/>
              <a:t>www.BoardAdvisory.net</a:t>
            </a:r>
            <a:endParaRPr lang="en-US" dirty="0">
              <a:cs typeface="Arial" charset="0"/>
            </a:endParaRP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43380A-CA71-4B2B-9035-13FD271DD26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Typical Company Structure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7467600" cy="44958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 smtClean="0"/>
              <a:t>Each Committee is responsible to a Charter.</a:t>
            </a:r>
          </a:p>
          <a:p>
            <a:pPr eaLnBrk="1" hangingPunct="1"/>
            <a:r>
              <a:rPr lang="en-US" sz="3200" dirty="0" smtClean="0"/>
              <a:t>The Charter lists the responsibilities and expectations of each committee.</a:t>
            </a:r>
          </a:p>
          <a:p>
            <a:pPr eaLnBrk="1" hangingPunct="1"/>
            <a:r>
              <a:rPr lang="en-US" sz="3200" dirty="0" smtClean="0"/>
              <a:t>Charters may be detailed or broad.</a:t>
            </a:r>
          </a:p>
          <a:p>
            <a:pPr eaLnBrk="1" hangingPunct="1"/>
            <a:r>
              <a:rPr lang="en-US" sz="3200" dirty="0" smtClean="0"/>
              <a:t>Charters are typically available on company websites or in public filings.</a:t>
            </a:r>
          </a:p>
          <a:p>
            <a:pPr eaLnBrk="1" hangingPunct="1"/>
            <a:endParaRPr lang="en-US" sz="3200" dirty="0" smtClean="0"/>
          </a:p>
          <a:p>
            <a:pPr eaLnBrk="1" hangingPunct="1">
              <a:buFontTx/>
              <a:buNone/>
            </a:pPr>
            <a:r>
              <a:rPr lang="en-US" sz="3200" dirty="0" smtClean="0"/>
              <a:t>    </a:t>
            </a:r>
          </a:p>
          <a:p>
            <a:pPr eaLnBrk="1" hangingPunct="1">
              <a:buFontTx/>
              <a:buNone/>
            </a:pPr>
            <a:endParaRPr lang="en-US" sz="3200" dirty="0" smtClean="0"/>
          </a:p>
          <a:p>
            <a:pPr eaLnBrk="1" hangingPunct="1">
              <a:buFontTx/>
              <a:buNone/>
            </a:pPr>
            <a:endParaRPr lang="en-US" sz="3200" dirty="0" smtClean="0"/>
          </a:p>
        </p:txBody>
      </p:sp>
      <p:sp>
        <p:nvSpPr>
          <p:cNvPr id="3686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096000"/>
            <a:ext cx="2350681" cy="677069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John F. Levy</a:t>
            </a:r>
            <a:br>
              <a:rPr lang="en-US" dirty="0" smtClean="0"/>
            </a:br>
            <a:r>
              <a:rPr lang="en-US" dirty="0" smtClean="0"/>
              <a:t>Board Advisory</a:t>
            </a:r>
            <a:br>
              <a:rPr lang="en-US" dirty="0" smtClean="0"/>
            </a:br>
            <a:r>
              <a:rPr lang="en-US" dirty="0" smtClean="0"/>
              <a:t>www.BoardAdvisory.net</a:t>
            </a:r>
            <a:endParaRPr lang="en-US" dirty="0">
              <a:cs typeface="Arial" charset="0"/>
            </a:endParaRPr>
          </a:p>
        </p:txBody>
      </p:sp>
      <p:sp>
        <p:nvSpPr>
          <p:cNvPr id="368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5FB2EC-1542-4F2F-A62B-7F1A1ACE9B2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Board Charters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229600" cy="4724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4000" b="1" dirty="0" smtClean="0"/>
              <a:t>Public companies must disclose:</a:t>
            </a:r>
          </a:p>
          <a:p>
            <a:pPr marL="342900" lvl="2" indent="-342900" eaLnBrk="1" hangingPunct="1">
              <a:lnSpc>
                <a:spcPct val="90000"/>
              </a:lnSpc>
              <a:defRPr/>
            </a:pPr>
            <a:r>
              <a:rPr lang="en-US" sz="3600" dirty="0" smtClean="0">
                <a:ea typeface="+mn-ea"/>
                <a:cs typeface="+mn-cs"/>
              </a:rPr>
              <a:t>Audit committee financial expert by name,</a:t>
            </a:r>
          </a:p>
          <a:p>
            <a:pPr marL="342900" lvl="2" indent="-342900" eaLnBrk="1" hangingPunct="1">
              <a:lnSpc>
                <a:spcPct val="90000"/>
              </a:lnSpc>
              <a:defRPr/>
            </a:pPr>
            <a:r>
              <a:rPr lang="en-US" sz="3600" dirty="0" smtClean="0">
                <a:ea typeface="+mn-ea"/>
                <a:cs typeface="+mn-cs"/>
              </a:rPr>
              <a:t>Independence, </a:t>
            </a:r>
          </a:p>
          <a:p>
            <a:pPr marL="342900" lvl="2" indent="-342900" eaLnBrk="1" hangingPunct="1">
              <a:lnSpc>
                <a:spcPct val="90000"/>
              </a:lnSpc>
              <a:defRPr/>
            </a:pPr>
            <a:r>
              <a:rPr lang="en-US" sz="3600" dirty="0" smtClean="0">
                <a:ea typeface="+mn-ea"/>
                <a:cs typeface="+mn-cs"/>
              </a:rPr>
              <a:t>If  no expert the public </a:t>
            </a:r>
            <a:r>
              <a:rPr lang="en-US" sz="3600" smtClean="0">
                <a:ea typeface="+mn-ea"/>
                <a:cs typeface="+mn-cs"/>
              </a:rPr>
              <a:t>company must </a:t>
            </a:r>
            <a:r>
              <a:rPr lang="en-US" sz="3600" dirty="0" smtClean="0">
                <a:ea typeface="+mn-ea"/>
                <a:cs typeface="+mn-cs"/>
              </a:rPr>
              <a:t>disclose this fact and explain why.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096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172200"/>
            <a:ext cx="2350681" cy="600869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John F. Levy</a:t>
            </a:r>
            <a:br>
              <a:rPr lang="en-US" dirty="0" smtClean="0"/>
            </a:br>
            <a:r>
              <a:rPr lang="en-US" dirty="0" smtClean="0"/>
              <a:t>Board Advisory</a:t>
            </a:r>
            <a:br>
              <a:rPr lang="en-US" dirty="0" smtClean="0"/>
            </a:br>
            <a:r>
              <a:rPr lang="en-US" dirty="0" smtClean="0"/>
              <a:t>www.BoardAdvisory.net</a:t>
            </a:r>
            <a:endParaRPr lang="en-US" dirty="0">
              <a:cs typeface="Arial" charset="0"/>
            </a:endParaRPr>
          </a:p>
        </p:txBody>
      </p:sp>
      <p:sp>
        <p:nvSpPr>
          <p:cNvPr id="409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8A64AB-DF44-4C68-A2F3-375259FCB6B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Financial Expert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686800" cy="4267200"/>
          </a:xfrm>
        </p:spPr>
        <p:txBody>
          <a:bodyPr/>
          <a:lstStyle/>
          <a:p>
            <a:pPr marL="0" lvl="1" eaLnBrk="1" hangingPunct="1">
              <a:buFontTx/>
              <a:buNone/>
              <a:defRPr/>
            </a:pPr>
            <a:r>
              <a:rPr lang="en-US" sz="4000" dirty="0" smtClean="0"/>
              <a:t>An understanding of:</a:t>
            </a:r>
          </a:p>
          <a:p>
            <a:pPr marL="342900" lvl="2" indent="-342900" eaLnBrk="1" hangingPunct="1">
              <a:lnSpc>
                <a:spcPct val="90000"/>
              </a:lnSpc>
              <a:defRPr/>
            </a:pPr>
            <a:r>
              <a:rPr lang="en-US" sz="4000" dirty="0" smtClean="0">
                <a:ea typeface="+mn-ea"/>
                <a:cs typeface="+mn-cs"/>
              </a:rPr>
              <a:t>GAAP and the ability to assess the general application GAAP; </a:t>
            </a:r>
          </a:p>
          <a:p>
            <a:pPr marL="342900" lvl="2" indent="-342900" eaLnBrk="1" hangingPunct="1">
              <a:lnSpc>
                <a:spcPct val="90000"/>
              </a:lnSpc>
              <a:defRPr/>
            </a:pPr>
            <a:r>
              <a:rPr lang="en-US" sz="4000" dirty="0" smtClean="0">
                <a:ea typeface="+mn-ea"/>
                <a:cs typeface="+mn-cs"/>
              </a:rPr>
              <a:t>Internal controls and procedures for financial reporting; and </a:t>
            </a:r>
          </a:p>
          <a:p>
            <a:pPr marL="342900" lvl="2" indent="-342900" eaLnBrk="1" hangingPunct="1">
              <a:lnSpc>
                <a:spcPct val="90000"/>
              </a:lnSpc>
              <a:defRPr/>
            </a:pPr>
            <a:r>
              <a:rPr lang="en-US" sz="4000" dirty="0" smtClean="0">
                <a:ea typeface="+mn-ea"/>
                <a:cs typeface="+mn-cs"/>
              </a:rPr>
              <a:t>Audit committee functions</a:t>
            </a:r>
            <a:r>
              <a:rPr lang="en-US" sz="4000" dirty="0" smtClean="0"/>
              <a:t>. 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198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172200"/>
            <a:ext cx="2350681" cy="600869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John F. Levy</a:t>
            </a:r>
            <a:br>
              <a:rPr lang="en-US" dirty="0" smtClean="0"/>
            </a:br>
            <a:r>
              <a:rPr lang="en-US" dirty="0" smtClean="0"/>
              <a:t>Board Advisory</a:t>
            </a:r>
            <a:br>
              <a:rPr lang="en-US" dirty="0" smtClean="0"/>
            </a:br>
            <a:r>
              <a:rPr lang="en-US" dirty="0" smtClean="0"/>
              <a:t>www.BoardAdvisory.net</a:t>
            </a:r>
            <a:endParaRPr lang="en-US" dirty="0">
              <a:cs typeface="Arial" charset="0"/>
            </a:endParaRPr>
          </a:p>
        </p:txBody>
      </p:sp>
      <p:sp>
        <p:nvSpPr>
          <p:cNvPr id="419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01ADA9-8828-48C9-982F-ECF62704906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Financial Expert</a:t>
            </a:r>
            <a:br>
              <a:rPr lang="en-US" dirty="0" smtClean="0"/>
            </a:br>
            <a:r>
              <a:rPr lang="en-US" sz="3200" dirty="0" smtClean="0"/>
              <a:t>(continued)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305800" cy="4191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Must have obtained by : </a:t>
            </a:r>
          </a:p>
          <a:p>
            <a:pPr lvl="2" eaLnBrk="1" hangingPunct="1"/>
            <a:r>
              <a:rPr lang="en-US" sz="3200" dirty="0" smtClean="0"/>
              <a:t>principal financial officer, principal accounting officer, controller, public accountant or auditor or similar  or actively supervision; </a:t>
            </a:r>
          </a:p>
          <a:p>
            <a:pPr lvl="2" eaLnBrk="1" hangingPunct="1"/>
            <a:r>
              <a:rPr lang="en-US" sz="3200" dirty="0" smtClean="0"/>
              <a:t>oversee or assess the performance of companies or public accountants;</a:t>
            </a:r>
          </a:p>
          <a:p>
            <a:pPr lvl="2" eaLnBrk="1" hangingPunct="1"/>
            <a:r>
              <a:rPr lang="en-US" sz="3200" dirty="0" smtClean="0"/>
              <a:t>or other relevant experience.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301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John F. Levy</a:t>
            </a:r>
            <a:br>
              <a:rPr lang="en-US" dirty="0" smtClean="0"/>
            </a:br>
            <a:r>
              <a:rPr lang="en-US" dirty="0" smtClean="0"/>
              <a:t>Board Advisory</a:t>
            </a:r>
            <a:br>
              <a:rPr lang="en-US" dirty="0" smtClean="0"/>
            </a:br>
            <a:r>
              <a:rPr lang="en-US" dirty="0" smtClean="0"/>
              <a:t>www.BoardAdvisory.net</a:t>
            </a:r>
            <a:endParaRPr lang="en-US" dirty="0">
              <a:cs typeface="Arial" charset="0"/>
            </a:endParaRPr>
          </a:p>
        </p:txBody>
      </p:sp>
      <p:sp>
        <p:nvSpPr>
          <p:cNvPr id="430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78E605-44D0-40ED-9155-29FA03880BE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10668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Financial Expert</a:t>
            </a:r>
            <a:br>
              <a:rPr lang="en-US" dirty="0" smtClean="0"/>
            </a:br>
            <a:r>
              <a:rPr lang="en-US" sz="3200" dirty="0" smtClean="0"/>
              <a:t>(continued)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971800"/>
            <a:ext cx="8305800" cy="609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b="1" dirty="0" smtClean="0"/>
              <a:t>NONE</a:t>
            </a:r>
          </a:p>
          <a:p>
            <a:pPr eaLnBrk="1" hangingPunct="1">
              <a:buFontTx/>
              <a:buNone/>
            </a:pPr>
            <a:endParaRPr lang="en-US" sz="4000" dirty="0" smtClean="0"/>
          </a:p>
          <a:p>
            <a:pPr eaLnBrk="1" hangingPunct="1"/>
            <a:r>
              <a:rPr lang="en-US" sz="4000" b="1" dirty="0" smtClean="0"/>
              <a:t>Higher Standard</a:t>
            </a:r>
          </a:p>
        </p:txBody>
      </p:sp>
      <p:sp>
        <p:nvSpPr>
          <p:cNvPr id="4403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248400"/>
            <a:ext cx="2350681" cy="524669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John F. Levy</a:t>
            </a:r>
            <a:br>
              <a:rPr lang="en-US" dirty="0" smtClean="0"/>
            </a:br>
            <a:r>
              <a:rPr lang="en-US" dirty="0" smtClean="0"/>
              <a:t>Board Advisory</a:t>
            </a:r>
            <a:br>
              <a:rPr lang="en-US" dirty="0" smtClean="0"/>
            </a:br>
            <a:r>
              <a:rPr lang="en-US" dirty="0" smtClean="0"/>
              <a:t>www.BoardAdvisory.net</a:t>
            </a:r>
            <a:endParaRPr lang="en-US" dirty="0">
              <a:cs typeface="Arial" charset="0"/>
            </a:endParaRPr>
          </a:p>
        </p:txBody>
      </p:sp>
      <p:sp>
        <p:nvSpPr>
          <p:cNvPr id="440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6420EC-31D7-46D9-81F3-ADDB640EDCF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82000" cy="20574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600" dirty="0" smtClean="0"/>
              <a:t>Additional Responsibilities of the Audit Committee Financial Expert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Annual Board evaluation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Entire Board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Each Director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Skills Assessment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Skills Required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Skills of Existing Board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smtClean="0"/>
              <a:t>Board Dynamics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Big Name - Small Company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Team Players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 smtClean="0"/>
              <a:t>Building Consensus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172200"/>
            <a:ext cx="2350681" cy="60086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John F. Levy</a:t>
            </a:r>
            <a:br>
              <a:rPr lang="en-US" dirty="0" smtClean="0"/>
            </a:br>
            <a:r>
              <a:rPr lang="en-US" dirty="0" smtClean="0"/>
              <a:t>Board Advisory</a:t>
            </a:r>
            <a:br>
              <a:rPr lang="en-US" dirty="0" smtClean="0"/>
            </a:br>
            <a:r>
              <a:rPr lang="en-US" dirty="0" smtClean="0"/>
              <a:t>www.BoardAdvisory.net</a:t>
            </a:r>
            <a:endParaRPr lang="en-US" dirty="0"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12FE3D-E835-4A49-B98C-C02D8413983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Assessing and Building a Board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/>
          <a:lstStyle/>
          <a:p>
            <a:pPr eaLnBrk="1" hangingPunct="1"/>
            <a:r>
              <a:rPr lang="en-US" sz="4000" dirty="0" smtClean="0"/>
              <a:t>Back in the Day</a:t>
            </a:r>
          </a:p>
          <a:p>
            <a:pPr lvl="1" eaLnBrk="1" hangingPunct="1"/>
            <a:r>
              <a:rPr lang="en-US" sz="3200" dirty="0" smtClean="0"/>
              <a:t>Was Ceremonial</a:t>
            </a:r>
          </a:p>
          <a:p>
            <a:pPr eaLnBrk="1" hangingPunct="1"/>
            <a:r>
              <a:rPr lang="en-US" sz="4000" dirty="0" smtClean="0"/>
              <a:t>Sarbanes Oxley</a:t>
            </a:r>
          </a:p>
          <a:p>
            <a:pPr lvl="1" eaLnBrk="1" hangingPunct="1"/>
            <a:r>
              <a:rPr lang="en-US" sz="3200" dirty="0" smtClean="0"/>
              <a:t>Then Compliance</a:t>
            </a:r>
          </a:p>
          <a:p>
            <a:pPr eaLnBrk="1" hangingPunct="1"/>
            <a:r>
              <a:rPr lang="en-US" sz="4000" dirty="0" smtClean="0"/>
              <a:t>New World Order</a:t>
            </a:r>
          </a:p>
          <a:p>
            <a:pPr lvl="1" eaLnBrk="1" hangingPunct="1"/>
            <a:r>
              <a:rPr lang="en-US" sz="3200" dirty="0" smtClean="0"/>
              <a:t>Now Competitive Advantage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172200"/>
            <a:ext cx="2350681" cy="60086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John F. Levy</a:t>
            </a:r>
            <a:br>
              <a:rPr lang="en-US" dirty="0" smtClean="0"/>
            </a:br>
            <a:r>
              <a:rPr lang="en-US" dirty="0" smtClean="0"/>
              <a:t>Board Advisory</a:t>
            </a:r>
            <a:br>
              <a:rPr lang="en-US" dirty="0" smtClean="0"/>
            </a:br>
            <a:r>
              <a:rPr lang="en-US" dirty="0" smtClean="0"/>
              <a:t>www.BoardAdvisory.net</a:t>
            </a:r>
            <a:endParaRPr lang="en-US" dirty="0"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12FE3D-E835-4A49-B98C-C02D8413983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Creating a Competitive Advantage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462271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sz="5200" dirty="0" smtClean="0"/>
              <a:t>On Boarding</a:t>
            </a:r>
          </a:p>
          <a:p>
            <a:pPr lvl="1" eaLnBrk="1" hangingPunct="1"/>
            <a:r>
              <a:rPr lang="en-US" sz="3300" dirty="0" smtClean="0"/>
              <a:t>The Company</a:t>
            </a:r>
          </a:p>
          <a:p>
            <a:pPr lvl="1" eaLnBrk="1" hangingPunct="1"/>
            <a:r>
              <a:rPr lang="en-US" sz="3300" dirty="0" smtClean="0"/>
              <a:t>The Industry</a:t>
            </a:r>
          </a:p>
          <a:p>
            <a:pPr lvl="1" eaLnBrk="1" hangingPunct="1"/>
            <a:r>
              <a:rPr lang="en-US" sz="3300" dirty="0" smtClean="0"/>
              <a:t>The Role of Board Members</a:t>
            </a:r>
          </a:p>
          <a:p>
            <a:pPr lvl="1" eaLnBrk="1" hangingPunct="1"/>
            <a:r>
              <a:rPr lang="en-US" sz="3300" dirty="0" smtClean="0"/>
              <a:t>Committee Responsibilities and Committee Charters</a:t>
            </a:r>
          </a:p>
          <a:p>
            <a:pPr lvl="1" eaLnBrk="1" hangingPunct="1"/>
            <a:endParaRPr lang="en-US" sz="3300" dirty="0" smtClean="0"/>
          </a:p>
          <a:p>
            <a:pPr eaLnBrk="1" hangingPunct="1"/>
            <a:r>
              <a:rPr lang="en-US" sz="5200" dirty="0" smtClean="0"/>
              <a:t>Ongoing Training</a:t>
            </a:r>
          </a:p>
          <a:p>
            <a:pPr lvl="1" eaLnBrk="1" hangingPunct="1"/>
            <a:r>
              <a:rPr lang="en-US" sz="3600" dirty="0" smtClean="0"/>
              <a:t>Keeping Current</a:t>
            </a:r>
          </a:p>
          <a:p>
            <a:pPr lvl="1" eaLnBrk="1" hangingPunct="1"/>
            <a:r>
              <a:rPr lang="en-US" sz="3600" dirty="0" smtClean="0"/>
              <a:t>New Committee Assignments</a:t>
            </a:r>
          </a:p>
          <a:p>
            <a:pPr lvl="1" eaLnBrk="1" hangingPunct="1"/>
            <a:r>
              <a:rPr lang="en-US" sz="3600" dirty="0" smtClean="0"/>
              <a:t>Ongoing Education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172200"/>
            <a:ext cx="2350681" cy="60086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John F. Levy</a:t>
            </a:r>
            <a:br>
              <a:rPr lang="en-US" dirty="0" smtClean="0"/>
            </a:br>
            <a:r>
              <a:rPr lang="en-US" dirty="0" smtClean="0"/>
              <a:t>Board Advisory</a:t>
            </a:r>
            <a:br>
              <a:rPr lang="en-US" dirty="0" smtClean="0"/>
            </a:br>
            <a:r>
              <a:rPr lang="en-US" dirty="0" smtClean="0"/>
              <a:t>www.BoardAdvisory.net</a:t>
            </a:r>
            <a:endParaRPr lang="en-US" dirty="0"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12FE3D-E835-4A49-B98C-C02D8413983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Training Issues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1"/>
            <a:ext cx="7467600" cy="44958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Tone at the Top</a:t>
            </a:r>
          </a:p>
          <a:p>
            <a:pPr eaLnBrk="1" hangingPunct="1"/>
            <a:r>
              <a:rPr lang="en-US" sz="4000" dirty="0" smtClean="0"/>
              <a:t>Continuing role with the Company </a:t>
            </a:r>
          </a:p>
          <a:p>
            <a:pPr eaLnBrk="1" hangingPunct="1"/>
            <a:r>
              <a:rPr lang="en-US" sz="4000" dirty="0" smtClean="0"/>
              <a:t>See the “big picture” </a:t>
            </a:r>
          </a:p>
          <a:p>
            <a:pPr eaLnBrk="1" hangingPunct="1"/>
            <a:r>
              <a:rPr lang="en-US" sz="4000" dirty="0" smtClean="0"/>
              <a:t>Independent</a:t>
            </a:r>
          </a:p>
          <a:p>
            <a:pPr eaLnBrk="1" hangingPunct="1"/>
            <a:r>
              <a:rPr lang="en-US" sz="4000" dirty="0" smtClean="0"/>
              <a:t>Adults in the room</a:t>
            </a:r>
          </a:p>
        </p:txBody>
      </p:sp>
      <p:sp>
        <p:nvSpPr>
          <p:cNvPr id="1126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172200"/>
            <a:ext cx="2350681" cy="600869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John F. Levy</a:t>
            </a:r>
            <a:br>
              <a:rPr lang="en-US" dirty="0" smtClean="0"/>
            </a:br>
            <a:r>
              <a:rPr lang="en-US" dirty="0" smtClean="0"/>
              <a:t>Board Advisory</a:t>
            </a:r>
            <a:br>
              <a:rPr lang="en-US" dirty="0" smtClean="0"/>
            </a:br>
            <a:r>
              <a:rPr lang="en-US" dirty="0" smtClean="0"/>
              <a:t>www.BoardAdvisory.net</a:t>
            </a:r>
            <a:endParaRPr lang="en-US" dirty="0">
              <a:cs typeface="Arial" charset="0"/>
            </a:endParaRP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743928-7E1B-4024-AB60-52FDB90B7F4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000" dirty="0" smtClean="0"/>
              <a:t>Why Board Members are Responsible for Ethics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Failure to see ethical issue</a:t>
            </a:r>
          </a:p>
          <a:p>
            <a:pPr eaLnBrk="1" hangingPunct="1"/>
            <a:r>
              <a:rPr lang="en-US" sz="4000" dirty="0" smtClean="0"/>
              <a:t>Not trained to look for ethical issues</a:t>
            </a:r>
          </a:p>
          <a:p>
            <a:pPr eaLnBrk="1" hangingPunct="1"/>
            <a:r>
              <a:rPr lang="en-US" sz="4000" dirty="0" smtClean="0"/>
              <a:t>Don’t want to “rock the boat”</a:t>
            </a:r>
          </a:p>
          <a:p>
            <a:pPr eaLnBrk="1" hangingPunct="1"/>
            <a:r>
              <a:rPr lang="en-US" sz="4000" dirty="0" smtClean="0"/>
              <a:t>Close relationships with CEOs</a:t>
            </a:r>
          </a:p>
          <a:p>
            <a:pPr eaLnBrk="1" hangingPunct="1"/>
            <a:r>
              <a:rPr lang="en-US" sz="4000" dirty="0" smtClean="0"/>
              <a:t>Short-term focus 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229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172200"/>
            <a:ext cx="2350681" cy="600869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John F. Levy</a:t>
            </a:r>
            <a:br>
              <a:rPr lang="en-US" dirty="0" smtClean="0"/>
            </a:br>
            <a:r>
              <a:rPr lang="en-US" dirty="0" smtClean="0"/>
              <a:t>Board Advisory</a:t>
            </a:r>
            <a:br>
              <a:rPr lang="en-US" dirty="0" smtClean="0"/>
            </a:br>
            <a:r>
              <a:rPr lang="en-US" dirty="0" smtClean="0"/>
              <a:t>www.BoardAdvisory.net</a:t>
            </a:r>
            <a:endParaRPr lang="en-US" dirty="0">
              <a:cs typeface="Arial" charset="0"/>
            </a:endParaRP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293D9B-B3A6-444F-9ED3-ABA4D281702A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dirty="0" smtClean="0"/>
              <a:t>Why Boards Fail Ethically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66888"/>
            <a:ext cx="7543800" cy="4481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400" smtClean="0"/>
              <a:t>Healthy relationships, personal, professional and business, are built on trust.</a:t>
            </a:r>
          </a:p>
          <a:p>
            <a:pPr eaLnBrk="1" hangingPunct="1">
              <a:lnSpc>
                <a:spcPct val="90000"/>
              </a:lnSpc>
            </a:pPr>
            <a:r>
              <a:rPr lang="en-US" sz="4400" smtClean="0"/>
              <a:t>Unethical behavior violates our trust.</a:t>
            </a:r>
            <a:endParaRPr lang="en-US" sz="4400" i="1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1945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172200"/>
            <a:ext cx="2350681" cy="600869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John F. Levy</a:t>
            </a:r>
            <a:br>
              <a:rPr lang="en-US" dirty="0" smtClean="0"/>
            </a:br>
            <a:r>
              <a:rPr lang="en-US" dirty="0" smtClean="0"/>
              <a:t>Board Advisory</a:t>
            </a:r>
            <a:br>
              <a:rPr lang="en-US" dirty="0" smtClean="0"/>
            </a:br>
            <a:r>
              <a:rPr lang="en-US" dirty="0" smtClean="0"/>
              <a:t>www.BoardAdvisory.net</a:t>
            </a:r>
            <a:endParaRPr lang="en-US" dirty="0">
              <a:cs typeface="Arial" charset="0"/>
            </a:endParaRP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B5E573-79B3-4559-B92F-C4ED45F542B1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Ethics is Good Business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0772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Must become a competitive advantage</a:t>
            </a:r>
          </a:p>
          <a:p>
            <a:r>
              <a:rPr lang="en-US" dirty="0" smtClean="0"/>
              <a:t>Under Delaware law, fiduciaries for the shareholders</a:t>
            </a:r>
          </a:p>
          <a:p>
            <a:r>
              <a:rPr lang="en-US" dirty="0" smtClean="0"/>
              <a:t>Protected by the business judgment rule</a:t>
            </a:r>
          </a:p>
          <a:p>
            <a:r>
              <a:rPr lang="en-US" dirty="0" smtClean="0"/>
              <a:t>Primary role must be to set strategy </a:t>
            </a:r>
          </a:p>
          <a:p>
            <a:r>
              <a:rPr lang="en-US" dirty="0" smtClean="0"/>
              <a:t>Improve selection process and training</a:t>
            </a:r>
          </a:p>
          <a:p>
            <a:r>
              <a:rPr lang="en-US" dirty="0" smtClean="0"/>
              <a:t>Potential to create great wealth, job creation and innovation. </a:t>
            </a:r>
          </a:p>
          <a:p>
            <a:r>
              <a:rPr lang="en-US" dirty="0" smtClean="0"/>
              <a:t>Work hard, faithfully and diligently and make ethical decisions to stop repeating past mistakes.  </a:t>
            </a:r>
          </a:p>
        </p:txBody>
      </p:sp>
      <p:sp>
        <p:nvSpPr>
          <p:cNvPr id="4813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248400"/>
            <a:ext cx="2350681" cy="524669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John F. Levy</a:t>
            </a:r>
            <a:br>
              <a:rPr lang="en-US" dirty="0" smtClean="0"/>
            </a:br>
            <a:r>
              <a:rPr lang="en-US" dirty="0" smtClean="0"/>
              <a:t>Board Advisory</a:t>
            </a:r>
            <a:br>
              <a:rPr lang="en-US" dirty="0" smtClean="0"/>
            </a:br>
            <a:r>
              <a:rPr lang="en-US" dirty="0" smtClean="0"/>
              <a:t>www.BoardAdvisory.net</a:t>
            </a:r>
            <a:endParaRPr lang="en-US" dirty="0">
              <a:cs typeface="Arial" charset="0"/>
            </a:endParaRPr>
          </a:p>
        </p:txBody>
      </p:sp>
      <p:sp>
        <p:nvSpPr>
          <p:cNvPr id="481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A6639C-FACE-4714-81CE-78EE617BDB04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82000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447800"/>
            <a:ext cx="7315200" cy="450215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/>
              <a:t>Dutch East India Trading Company</a:t>
            </a:r>
          </a:p>
          <a:p>
            <a:pPr eaLnBrk="1" hangingPunct="1"/>
            <a:r>
              <a:rPr lang="en-US" sz="4000" dirty="0" smtClean="0"/>
              <a:t>Need for Capital</a:t>
            </a:r>
          </a:p>
          <a:p>
            <a:pPr eaLnBrk="1" hangingPunct="1"/>
            <a:r>
              <a:rPr lang="en-US" sz="4000" dirty="0" smtClean="0"/>
              <a:t>Limited Investors</a:t>
            </a:r>
          </a:p>
          <a:p>
            <a:pPr eaLnBrk="1" hangingPunct="1"/>
            <a:r>
              <a:rPr lang="en-US" sz="4000" dirty="0" smtClean="0"/>
              <a:t>Direct contact between managers and investors</a:t>
            </a:r>
          </a:p>
          <a:p>
            <a:pPr eaLnBrk="1" hangingPunct="1"/>
            <a:r>
              <a:rPr lang="en-US" sz="4000" dirty="0" smtClean="0"/>
              <a:t>More shareholders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248400"/>
            <a:ext cx="2350681" cy="52466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John F. Levy</a:t>
            </a:r>
            <a:br>
              <a:rPr lang="en-US" dirty="0" smtClean="0"/>
            </a:br>
            <a:r>
              <a:rPr lang="en-US" dirty="0" smtClean="0"/>
              <a:t>Board Advisory</a:t>
            </a:r>
            <a:br>
              <a:rPr lang="en-US" dirty="0" smtClean="0"/>
            </a:br>
            <a:r>
              <a:rPr lang="en-US" dirty="0" smtClean="0"/>
              <a:t>www.BoardAdvisory.net</a:t>
            </a:r>
            <a:endParaRPr lang="en-US" dirty="0">
              <a:cs typeface="Arial" charset="0"/>
            </a:endParaRP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1E2E16-CFDB-4108-84B4-6AAB2FDE6B6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400" dirty="0" smtClean="0"/>
              <a:t>History of Directors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7467600" cy="4953000"/>
          </a:xfrm>
        </p:spPr>
        <p:txBody>
          <a:bodyPr/>
          <a:lstStyle/>
          <a:p>
            <a:r>
              <a:rPr lang="en-US" sz="3200" dirty="0" smtClean="0"/>
              <a:t>Comes from the Latin </a:t>
            </a:r>
            <a:r>
              <a:rPr lang="en-US" sz="3200" i="1" dirty="0" smtClean="0"/>
              <a:t>fides</a:t>
            </a:r>
            <a:r>
              <a:rPr lang="en-US" sz="3200" dirty="0" smtClean="0"/>
              <a:t>, meaning faith, and, and </a:t>
            </a:r>
            <a:r>
              <a:rPr lang="en-US" sz="3200" i="1" dirty="0" smtClean="0"/>
              <a:t>fiducia</a:t>
            </a:r>
            <a:r>
              <a:rPr lang="en-US" sz="3200" dirty="0" smtClean="0"/>
              <a:t>, meaning trust.  </a:t>
            </a:r>
          </a:p>
          <a:p>
            <a:r>
              <a:rPr lang="en-US" sz="3200" dirty="0" smtClean="0"/>
              <a:t>Act </a:t>
            </a:r>
            <a:r>
              <a:rPr lang="en-US" sz="3200" b="1" u="sng" dirty="0" smtClean="0"/>
              <a:t>at all times </a:t>
            </a:r>
            <a:r>
              <a:rPr lang="en-US" sz="3200" dirty="0" smtClean="0"/>
              <a:t>for the sole benefit and interests of another,.</a:t>
            </a:r>
          </a:p>
          <a:p>
            <a:r>
              <a:rPr lang="en-US" sz="3200" b="1" u="sng" dirty="0" smtClean="0"/>
              <a:t>Highest standard of care </a:t>
            </a:r>
            <a:r>
              <a:rPr lang="en-US" sz="3200" dirty="0" smtClean="0"/>
              <a:t>at either equity or law.  </a:t>
            </a:r>
          </a:p>
          <a:p>
            <a:r>
              <a:rPr lang="en-US" sz="3200" dirty="0" smtClean="0"/>
              <a:t>Highlighted by good faith, loyalty and trust.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sz="4800" dirty="0" smtClean="0"/>
          </a:p>
        </p:txBody>
      </p:sp>
      <p:sp>
        <p:nvSpPr>
          <p:cNvPr id="2560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096000"/>
            <a:ext cx="2350681" cy="677069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John F. Levy</a:t>
            </a:r>
            <a:br>
              <a:rPr lang="en-US" dirty="0" smtClean="0"/>
            </a:br>
            <a:r>
              <a:rPr lang="en-US" dirty="0" smtClean="0"/>
              <a:t>Board Advisory</a:t>
            </a:r>
            <a:br>
              <a:rPr lang="en-US" dirty="0" smtClean="0"/>
            </a:br>
            <a:r>
              <a:rPr lang="en-US" dirty="0" smtClean="0"/>
              <a:t>www.BoardAdvisory.net</a:t>
            </a:r>
            <a:endParaRPr lang="en-US" dirty="0">
              <a:cs typeface="Arial" charset="0"/>
            </a:endParaRP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39EAE9-2F05-4D7C-BB6F-06495E628D1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400" dirty="0" smtClean="0"/>
              <a:t>Fiduciary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7467600" cy="5029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Director duties are governed by the corporate law of the state of incorporation.</a:t>
            </a:r>
          </a:p>
          <a:p>
            <a:pPr eaLnBrk="1" hangingPunct="1"/>
            <a:r>
              <a:rPr lang="en-US" sz="3200" dirty="0" smtClean="0"/>
              <a:t>Under Delaware law the business is managed by or under the direction of the Board of Directors.  </a:t>
            </a:r>
          </a:p>
          <a:p>
            <a:pPr eaLnBrk="1" hangingPunct="1"/>
            <a:r>
              <a:rPr lang="en-US" sz="3200" dirty="0" smtClean="0"/>
              <a:t>In this capacity, members of the Board serve as </a:t>
            </a:r>
            <a:r>
              <a:rPr lang="en-US" sz="3200" b="1" dirty="0" smtClean="0"/>
              <a:t>fiduciaries</a:t>
            </a:r>
            <a:r>
              <a:rPr lang="en-US" sz="3200" dirty="0" smtClean="0"/>
              <a:t> of the Company and its shareholders.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457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172200"/>
            <a:ext cx="2350681" cy="600869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John F. Levy</a:t>
            </a:r>
            <a:br>
              <a:rPr lang="en-US" dirty="0" smtClean="0"/>
            </a:br>
            <a:r>
              <a:rPr lang="en-US" dirty="0" smtClean="0"/>
              <a:t>Board Advisory</a:t>
            </a:r>
            <a:br>
              <a:rPr lang="en-US" dirty="0" smtClean="0"/>
            </a:br>
            <a:r>
              <a:rPr lang="en-US" dirty="0" smtClean="0"/>
              <a:t>www.BoardAdvisory.net</a:t>
            </a:r>
            <a:endParaRPr lang="en-US" dirty="0">
              <a:cs typeface="Arial" charset="0"/>
            </a:endParaRPr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0B2DB7-51F7-466A-B6C8-FE6479F87F2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990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Duties of Directors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57400"/>
            <a:ext cx="8077200" cy="4267200"/>
          </a:xfrm>
        </p:spPr>
        <p:txBody>
          <a:bodyPr/>
          <a:lstStyle/>
          <a:p>
            <a:r>
              <a:rPr lang="en-US" sz="4400" dirty="0" smtClean="0"/>
              <a:t>The Duty of Care</a:t>
            </a:r>
          </a:p>
          <a:p>
            <a:r>
              <a:rPr lang="en-US" sz="4400" dirty="0" smtClean="0"/>
              <a:t>The Duty of Loyalty</a:t>
            </a:r>
          </a:p>
          <a:p>
            <a:r>
              <a:rPr lang="en-US" sz="4400" dirty="0" smtClean="0"/>
              <a:t>The Duty of Disclosure</a:t>
            </a:r>
          </a:p>
        </p:txBody>
      </p:sp>
      <p:sp>
        <p:nvSpPr>
          <p:cNvPr id="286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172200"/>
            <a:ext cx="2350681" cy="600869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John F. Levy</a:t>
            </a:r>
            <a:br>
              <a:rPr lang="en-US" dirty="0" smtClean="0"/>
            </a:br>
            <a:r>
              <a:rPr lang="en-US" dirty="0" smtClean="0"/>
              <a:t>Board Advisory</a:t>
            </a:r>
            <a:br>
              <a:rPr lang="en-US" dirty="0" smtClean="0"/>
            </a:br>
            <a:r>
              <a:rPr lang="en-US" dirty="0" smtClean="0"/>
              <a:t>www.BoardAdvisory.net</a:t>
            </a:r>
            <a:endParaRPr lang="en-US" dirty="0">
              <a:cs typeface="Arial" charset="0"/>
            </a:endParaRPr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3713D3-3A84-474A-9B33-B684BDDA79E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3058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Directors’ Fiduciary Duties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24800" cy="4572000"/>
          </a:xfrm>
        </p:spPr>
        <p:txBody>
          <a:bodyPr>
            <a:normAutofit/>
          </a:bodyPr>
          <a:lstStyle/>
          <a:p>
            <a:pPr marL="685800" indent="-685800" eaLnBrk="1" hangingPunct="1">
              <a:buFontTx/>
              <a:buNone/>
            </a:pPr>
            <a:r>
              <a:rPr lang="en-US" sz="3600" dirty="0" smtClean="0"/>
              <a:t>Directors do not act in good faith when there is:</a:t>
            </a:r>
          </a:p>
          <a:p>
            <a:pPr marL="685800" indent="-685800" eaLnBrk="1" hangingPunct="1"/>
            <a:r>
              <a:rPr lang="en-US" sz="3600" dirty="0" smtClean="0"/>
              <a:t>fiduciary conduct motivated by an actual intent to do harm;</a:t>
            </a:r>
          </a:p>
          <a:p>
            <a:pPr marL="685800" indent="-685800" eaLnBrk="1" hangingPunct="1"/>
            <a:r>
              <a:rPr lang="en-US" sz="3600" dirty="0" smtClean="0"/>
              <a:t>“gross negligence”; or</a:t>
            </a:r>
          </a:p>
          <a:p>
            <a:pPr marL="685800" indent="-685800" eaLnBrk="1" hangingPunct="1"/>
            <a:r>
              <a:rPr lang="en-US" sz="3600" dirty="0" smtClean="0"/>
              <a:t>intentional dereliction of duty.</a:t>
            </a:r>
          </a:p>
        </p:txBody>
      </p:sp>
      <p:sp>
        <p:nvSpPr>
          <p:cNvPr id="2969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096000"/>
            <a:ext cx="2350681" cy="677069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John F. Levy</a:t>
            </a:r>
            <a:br>
              <a:rPr lang="en-US" dirty="0" smtClean="0"/>
            </a:br>
            <a:r>
              <a:rPr lang="en-US" dirty="0" smtClean="0"/>
              <a:t>Board Advisory</a:t>
            </a:r>
            <a:br>
              <a:rPr lang="en-US" dirty="0" smtClean="0"/>
            </a:br>
            <a:r>
              <a:rPr lang="en-US" dirty="0" smtClean="0"/>
              <a:t>www.BoardAdvisory.net</a:t>
            </a:r>
            <a:endParaRPr lang="en-US" dirty="0">
              <a:cs typeface="Arial" charset="0"/>
            </a:endParaRP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D07F75-8D99-42D5-A243-4A802B2BF39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Good Faith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00200"/>
            <a:ext cx="7772400" cy="4724400"/>
          </a:xfrm>
        </p:spPr>
        <p:txBody>
          <a:bodyPr/>
          <a:lstStyle/>
          <a:p>
            <a:pPr marL="685800" indent="-685800" eaLnBrk="1" hangingPunct="1">
              <a:buFontTx/>
              <a:buNone/>
            </a:pPr>
            <a:r>
              <a:rPr lang="en-US" sz="4000" b="1" i="1" dirty="0" smtClean="0"/>
              <a:t>The courts will not second guess directors’ decisions if the directors can demonstrate that they complied with the duties of care, loyalty and disclosure in good faith.</a:t>
            </a:r>
            <a:endParaRPr lang="en-US" sz="3200" i="1" dirty="0" smtClean="0"/>
          </a:p>
        </p:txBody>
      </p:sp>
      <p:sp>
        <p:nvSpPr>
          <p:cNvPr id="307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096000"/>
            <a:ext cx="2350681" cy="677069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John F. Levy</a:t>
            </a:r>
            <a:br>
              <a:rPr lang="en-US" dirty="0" smtClean="0"/>
            </a:br>
            <a:r>
              <a:rPr lang="en-US" dirty="0" smtClean="0"/>
              <a:t>Board Advisory</a:t>
            </a:r>
            <a:br>
              <a:rPr lang="en-US" dirty="0" smtClean="0"/>
            </a:br>
            <a:r>
              <a:rPr lang="en-US" dirty="0" smtClean="0"/>
              <a:t>www.BoardAdvisory.net</a:t>
            </a:r>
            <a:endParaRPr lang="en-US" dirty="0">
              <a:cs typeface="Arial" charset="0"/>
            </a:endParaRPr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AD2886-6B06-4B8E-81A6-D4AA9C28F773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400" dirty="0" smtClean="0"/>
              <a:t>Business Judgment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7467600" cy="5029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A full, complete and considered process </a:t>
            </a:r>
          </a:p>
          <a:p>
            <a:pPr eaLnBrk="1" hangingPunct="1"/>
            <a:r>
              <a:rPr lang="en-US" sz="3200" dirty="0" smtClean="0"/>
              <a:t>Consider utilizing legal, financial and other expert advice </a:t>
            </a:r>
          </a:p>
          <a:p>
            <a:pPr eaLnBrk="1" hangingPunct="1"/>
            <a:r>
              <a:rPr lang="en-US" sz="3200" dirty="0" smtClean="0"/>
              <a:t>Complete agendas </a:t>
            </a:r>
          </a:p>
          <a:p>
            <a:pPr eaLnBrk="1" hangingPunct="1"/>
            <a:r>
              <a:rPr lang="en-US" sz="3200" dirty="0" smtClean="0"/>
              <a:t>Materials in advance of meetings</a:t>
            </a:r>
          </a:p>
          <a:p>
            <a:pPr eaLnBrk="1" hangingPunct="1"/>
            <a:r>
              <a:rPr lang="en-US" sz="3200" dirty="0" smtClean="0"/>
              <a:t>Sufficient time for discussion </a:t>
            </a:r>
          </a:p>
          <a:p>
            <a:pPr eaLnBrk="1" hangingPunct="1"/>
            <a:r>
              <a:rPr lang="en-US" sz="3200" dirty="0" smtClean="0"/>
              <a:t>Complete minutes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3174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172200"/>
            <a:ext cx="2350681" cy="600869"/>
          </a:xfrm>
          <a:noFill/>
        </p:spPr>
        <p:txBody>
          <a:bodyPr/>
          <a:lstStyle/>
          <a:p>
            <a:pPr>
              <a:defRPr/>
            </a:pPr>
            <a:r>
              <a:rPr lang="en-US" dirty="0" smtClean="0"/>
              <a:t>John F. Levy</a:t>
            </a:r>
            <a:br>
              <a:rPr lang="en-US" dirty="0" smtClean="0"/>
            </a:br>
            <a:r>
              <a:rPr lang="en-US" dirty="0" smtClean="0"/>
              <a:t>Board Advisory</a:t>
            </a:r>
            <a:br>
              <a:rPr lang="en-US" dirty="0" smtClean="0"/>
            </a:br>
            <a:r>
              <a:rPr lang="en-US" dirty="0" smtClean="0"/>
              <a:t>www.BoardAdvisory.net</a:t>
            </a:r>
            <a:endParaRPr lang="en-US" dirty="0">
              <a:cs typeface="Arial" charset="0"/>
            </a:endParaRPr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FFCAB3-8094-4382-88DA-90BE41A4F5F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15400" cy="10668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400" dirty="0" smtClean="0"/>
              <a:t>Documenting Board Compliance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5536</TotalTime>
  <Words>859</Words>
  <Application>Microsoft Office PowerPoint</Application>
  <PresentationFormat>On-screen Show (4:3)</PresentationFormat>
  <Paragraphs>215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The Roles and Responsibilities of 21st Century Directors</vt:lpstr>
      <vt:lpstr>Creating a Competitive Advantage</vt:lpstr>
      <vt:lpstr>History of Directors</vt:lpstr>
      <vt:lpstr>Fiduciary</vt:lpstr>
      <vt:lpstr>Duties of Directors</vt:lpstr>
      <vt:lpstr>Directors’ Fiduciary Duties</vt:lpstr>
      <vt:lpstr>Good Faith</vt:lpstr>
      <vt:lpstr>Business Judgment Rule</vt:lpstr>
      <vt:lpstr>Documenting Board Compliance </vt:lpstr>
      <vt:lpstr>The Role of the Board</vt:lpstr>
      <vt:lpstr>Director’s Immediate Concerns</vt:lpstr>
      <vt:lpstr>Board Structure and Committees</vt:lpstr>
      <vt:lpstr>Typical Company Structure</vt:lpstr>
      <vt:lpstr>Board Charters</vt:lpstr>
      <vt:lpstr>Financial Expert</vt:lpstr>
      <vt:lpstr>Financial Expert (continued)</vt:lpstr>
      <vt:lpstr>Financial Expert (continued)</vt:lpstr>
      <vt:lpstr>Additional Responsibilities of the Audit Committee Financial Expert</vt:lpstr>
      <vt:lpstr>Assessing and Building a Board</vt:lpstr>
      <vt:lpstr>Training Issues</vt:lpstr>
      <vt:lpstr>Why Board Members are Responsible for Ethics</vt:lpstr>
      <vt:lpstr>Why Boards Fail Ethically</vt:lpstr>
      <vt:lpstr>Ethics is Good Business</vt:lpstr>
      <vt:lpstr>Conclusion</vt:lpstr>
    </vt:vector>
  </TitlesOfParts>
  <Company>Executive Education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L Daly</dc:creator>
  <cp:lastModifiedBy>John Levy</cp:lastModifiedBy>
  <cp:revision>111</cp:revision>
  <dcterms:created xsi:type="dcterms:W3CDTF">2005-11-03T14:36:37Z</dcterms:created>
  <dcterms:modified xsi:type="dcterms:W3CDTF">2010-01-19T20:02:44Z</dcterms:modified>
</cp:coreProperties>
</file>